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2" r:id="rId3"/>
  </p:sldMasterIdLst>
  <p:notesMasterIdLst>
    <p:notesMasterId r:id="rId31"/>
  </p:notesMasterIdLst>
  <p:sldIdLst>
    <p:sldId id="305" r:id="rId4"/>
    <p:sldId id="304" r:id="rId5"/>
    <p:sldId id="257" r:id="rId6"/>
    <p:sldId id="275" r:id="rId7"/>
    <p:sldId id="279" r:id="rId8"/>
    <p:sldId id="306" r:id="rId9"/>
    <p:sldId id="258" r:id="rId10"/>
    <p:sldId id="271" r:id="rId11"/>
    <p:sldId id="263" r:id="rId12"/>
    <p:sldId id="269" r:id="rId13"/>
    <p:sldId id="281" r:id="rId14"/>
    <p:sldId id="264" r:id="rId15"/>
    <p:sldId id="282" r:id="rId16"/>
    <p:sldId id="283" r:id="rId17"/>
    <p:sldId id="273" r:id="rId18"/>
    <p:sldId id="261" r:id="rId19"/>
    <p:sldId id="284" r:id="rId20"/>
    <p:sldId id="296" r:id="rId21"/>
    <p:sldId id="297" r:id="rId22"/>
    <p:sldId id="298" r:id="rId23"/>
    <p:sldId id="295" r:id="rId24"/>
    <p:sldId id="290" r:id="rId25"/>
    <p:sldId id="299" r:id="rId26"/>
    <p:sldId id="301" r:id="rId27"/>
    <p:sldId id="302" r:id="rId28"/>
    <p:sldId id="303" r:id="rId29"/>
    <p:sldId id="274" r:id="rId30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49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15C70-F14A-49B8-B7DC-78D15857AFAA}" type="datetimeFigureOut">
              <a:rPr lang="ru-RU" smtClean="0"/>
              <a:t>07.03.2020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852EC-85A2-4B95-A691-C2D08F5985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2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852EC-85A2-4B95-A691-C2D08F59852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23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852EC-85A2-4B95-A691-C2D08F59852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00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13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0034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3757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8066204" y="839163"/>
            <a:ext cx="513715" cy="58419"/>
          </a:xfrm>
          <a:custGeom>
            <a:avLst/>
            <a:gdLst/>
            <a:ahLst/>
            <a:cxnLst/>
            <a:rect l="l" t="t" r="r" b="b"/>
            <a:pathLst>
              <a:path w="513715" h="58419">
                <a:moveTo>
                  <a:pt x="0" y="58244"/>
                </a:moveTo>
                <a:lnTo>
                  <a:pt x="513237" y="58244"/>
                </a:lnTo>
                <a:lnTo>
                  <a:pt x="513237" y="0"/>
                </a:lnTo>
                <a:lnTo>
                  <a:pt x="0" y="0"/>
                </a:lnTo>
                <a:lnTo>
                  <a:pt x="0" y="58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8066204" y="1449563"/>
            <a:ext cx="513715" cy="58419"/>
          </a:xfrm>
          <a:custGeom>
            <a:avLst/>
            <a:gdLst/>
            <a:ahLst/>
            <a:cxnLst/>
            <a:rect l="l" t="t" r="r" b="b"/>
            <a:pathLst>
              <a:path w="513715" h="58419">
                <a:moveTo>
                  <a:pt x="0" y="58244"/>
                </a:moveTo>
                <a:lnTo>
                  <a:pt x="513237" y="58244"/>
                </a:lnTo>
                <a:lnTo>
                  <a:pt x="513237" y="0"/>
                </a:lnTo>
                <a:lnTo>
                  <a:pt x="0" y="0"/>
                </a:lnTo>
                <a:lnTo>
                  <a:pt x="0" y="58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8066204" y="1142871"/>
            <a:ext cx="513715" cy="58419"/>
          </a:xfrm>
          <a:custGeom>
            <a:avLst/>
            <a:gdLst/>
            <a:ahLst/>
            <a:cxnLst/>
            <a:rect l="l" t="t" r="r" b="b"/>
            <a:pathLst>
              <a:path w="513715" h="58419">
                <a:moveTo>
                  <a:pt x="0" y="58244"/>
                </a:moveTo>
                <a:lnTo>
                  <a:pt x="513237" y="58244"/>
                </a:lnTo>
                <a:lnTo>
                  <a:pt x="513237" y="0"/>
                </a:lnTo>
                <a:lnTo>
                  <a:pt x="0" y="0"/>
                </a:lnTo>
                <a:lnTo>
                  <a:pt x="0" y="58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7328058" y="1201115"/>
            <a:ext cx="677545" cy="306705"/>
          </a:xfrm>
          <a:custGeom>
            <a:avLst/>
            <a:gdLst/>
            <a:ahLst/>
            <a:cxnLst/>
            <a:rect l="l" t="t" r="r" b="b"/>
            <a:pathLst>
              <a:path w="677544" h="306705">
                <a:moveTo>
                  <a:pt x="59526" y="0"/>
                </a:moveTo>
                <a:lnTo>
                  <a:pt x="0" y="0"/>
                </a:lnTo>
                <a:lnTo>
                  <a:pt x="7052" y="45789"/>
                </a:lnTo>
                <a:lnTo>
                  <a:pt x="20220" y="89336"/>
                </a:lnTo>
                <a:lnTo>
                  <a:pt x="39048" y="130193"/>
                </a:lnTo>
                <a:lnTo>
                  <a:pt x="63079" y="167915"/>
                </a:lnTo>
                <a:lnTo>
                  <a:pt x="91859" y="202056"/>
                </a:lnTo>
                <a:lnTo>
                  <a:pt x="124932" y="232168"/>
                </a:lnTo>
                <a:lnTo>
                  <a:pt x="161845" y="257807"/>
                </a:lnTo>
                <a:lnTo>
                  <a:pt x="202142" y="278524"/>
                </a:lnTo>
                <a:lnTo>
                  <a:pt x="245368" y="293875"/>
                </a:lnTo>
                <a:lnTo>
                  <a:pt x="291072" y="303413"/>
                </a:lnTo>
                <a:lnTo>
                  <a:pt x="338785" y="306692"/>
                </a:lnTo>
                <a:lnTo>
                  <a:pt x="386437" y="303412"/>
                </a:lnTo>
                <a:lnTo>
                  <a:pt x="432072" y="293871"/>
                </a:lnTo>
                <a:lnTo>
                  <a:pt x="475238" y="278516"/>
                </a:lnTo>
                <a:lnTo>
                  <a:pt x="515483" y="257793"/>
                </a:lnTo>
                <a:lnTo>
                  <a:pt x="530392" y="247427"/>
                </a:lnTo>
                <a:lnTo>
                  <a:pt x="338785" y="247427"/>
                </a:lnTo>
                <a:lnTo>
                  <a:pt x="291460" y="243511"/>
                </a:lnTo>
                <a:lnTo>
                  <a:pt x="246673" y="232194"/>
                </a:lnTo>
                <a:lnTo>
                  <a:pt x="205083" y="214121"/>
                </a:lnTo>
                <a:lnTo>
                  <a:pt x="167349" y="189940"/>
                </a:lnTo>
                <a:lnTo>
                  <a:pt x="134127" y="160295"/>
                </a:lnTo>
                <a:lnTo>
                  <a:pt x="106075" y="125832"/>
                </a:lnTo>
                <a:lnTo>
                  <a:pt x="83853" y="87198"/>
                </a:lnTo>
                <a:lnTo>
                  <a:pt x="68117" y="45039"/>
                </a:lnTo>
                <a:lnTo>
                  <a:pt x="59526" y="0"/>
                </a:lnTo>
                <a:close/>
              </a:path>
              <a:path w="677544" h="306705">
                <a:moveTo>
                  <a:pt x="677518" y="0"/>
                </a:moveTo>
                <a:lnTo>
                  <a:pt x="617991" y="0"/>
                </a:lnTo>
                <a:lnTo>
                  <a:pt x="609416" y="45039"/>
                </a:lnTo>
                <a:lnTo>
                  <a:pt x="593692" y="87198"/>
                </a:lnTo>
                <a:lnTo>
                  <a:pt x="571479" y="125832"/>
                </a:lnTo>
                <a:lnTo>
                  <a:pt x="543434" y="160295"/>
                </a:lnTo>
                <a:lnTo>
                  <a:pt x="510217" y="189940"/>
                </a:lnTo>
                <a:lnTo>
                  <a:pt x="472485" y="214121"/>
                </a:lnTo>
                <a:lnTo>
                  <a:pt x="430896" y="232194"/>
                </a:lnTo>
                <a:lnTo>
                  <a:pt x="386110" y="243511"/>
                </a:lnTo>
                <a:lnTo>
                  <a:pt x="338785" y="247427"/>
                </a:lnTo>
                <a:lnTo>
                  <a:pt x="530392" y="247427"/>
                </a:lnTo>
                <a:lnTo>
                  <a:pt x="585404" y="202034"/>
                </a:lnTo>
                <a:lnTo>
                  <a:pt x="614178" y="167892"/>
                </a:lnTo>
                <a:lnTo>
                  <a:pt x="638227" y="130170"/>
                </a:lnTo>
                <a:lnTo>
                  <a:pt x="657100" y="89316"/>
                </a:lnTo>
                <a:lnTo>
                  <a:pt x="670347" y="45777"/>
                </a:lnTo>
                <a:lnTo>
                  <a:pt x="6775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7328373" y="839189"/>
            <a:ext cx="677545" cy="304165"/>
          </a:xfrm>
          <a:custGeom>
            <a:avLst/>
            <a:gdLst/>
            <a:ahLst/>
            <a:cxnLst/>
            <a:rect l="l" t="t" r="r" b="b"/>
            <a:pathLst>
              <a:path w="677544" h="304165">
                <a:moveTo>
                  <a:pt x="338471" y="0"/>
                </a:moveTo>
                <a:lnTo>
                  <a:pt x="291093" y="3240"/>
                </a:lnTo>
                <a:lnTo>
                  <a:pt x="245703" y="12670"/>
                </a:lnTo>
                <a:lnTo>
                  <a:pt x="202748" y="27850"/>
                </a:lnTo>
                <a:lnTo>
                  <a:pt x="162671" y="48342"/>
                </a:lnTo>
                <a:lnTo>
                  <a:pt x="125916" y="73707"/>
                </a:lnTo>
                <a:lnTo>
                  <a:pt x="92928" y="103505"/>
                </a:lnTo>
                <a:lnTo>
                  <a:pt x="64149" y="137300"/>
                </a:lnTo>
                <a:lnTo>
                  <a:pt x="40024" y="174650"/>
                </a:lnTo>
                <a:lnTo>
                  <a:pt x="20996" y="215119"/>
                </a:lnTo>
                <a:lnTo>
                  <a:pt x="7507" y="258267"/>
                </a:lnTo>
                <a:lnTo>
                  <a:pt x="0" y="303655"/>
                </a:lnTo>
                <a:lnTo>
                  <a:pt x="59474" y="303655"/>
                </a:lnTo>
                <a:lnTo>
                  <a:pt x="68328" y="258932"/>
                </a:lnTo>
                <a:lnTo>
                  <a:pt x="84232" y="217087"/>
                </a:lnTo>
                <a:lnTo>
                  <a:pt x="106537" y="178757"/>
                </a:lnTo>
                <a:lnTo>
                  <a:pt x="134594" y="144577"/>
                </a:lnTo>
                <a:lnTo>
                  <a:pt x="167756" y="115185"/>
                </a:lnTo>
                <a:lnTo>
                  <a:pt x="205372" y="91216"/>
                </a:lnTo>
                <a:lnTo>
                  <a:pt x="246796" y="73308"/>
                </a:lnTo>
                <a:lnTo>
                  <a:pt x="291379" y="62096"/>
                </a:lnTo>
                <a:lnTo>
                  <a:pt x="338471" y="58218"/>
                </a:lnTo>
                <a:lnTo>
                  <a:pt x="528849" y="58218"/>
                </a:lnTo>
                <a:lnTo>
                  <a:pt x="514500" y="48329"/>
                </a:lnTo>
                <a:lnTo>
                  <a:pt x="474375" y="27842"/>
                </a:lnTo>
                <a:lnTo>
                  <a:pt x="431363" y="12666"/>
                </a:lnTo>
                <a:lnTo>
                  <a:pt x="385908" y="3239"/>
                </a:lnTo>
                <a:lnTo>
                  <a:pt x="338471" y="0"/>
                </a:lnTo>
                <a:close/>
              </a:path>
              <a:path w="677544" h="304165">
                <a:moveTo>
                  <a:pt x="528849" y="58218"/>
                </a:moveTo>
                <a:lnTo>
                  <a:pt x="338471" y="58218"/>
                </a:lnTo>
                <a:lnTo>
                  <a:pt x="385561" y="62096"/>
                </a:lnTo>
                <a:lnTo>
                  <a:pt x="430140" y="73308"/>
                </a:lnTo>
                <a:lnTo>
                  <a:pt x="471558" y="91216"/>
                </a:lnTo>
                <a:lnTo>
                  <a:pt x="509169" y="115185"/>
                </a:lnTo>
                <a:lnTo>
                  <a:pt x="542326" y="144577"/>
                </a:lnTo>
                <a:lnTo>
                  <a:pt x="570382" y="178757"/>
                </a:lnTo>
                <a:lnTo>
                  <a:pt x="592689" y="217087"/>
                </a:lnTo>
                <a:lnTo>
                  <a:pt x="608600" y="258932"/>
                </a:lnTo>
                <a:lnTo>
                  <a:pt x="617468" y="303655"/>
                </a:lnTo>
                <a:lnTo>
                  <a:pt x="676995" y="303655"/>
                </a:lnTo>
                <a:lnTo>
                  <a:pt x="669594" y="258255"/>
                </a:lnTo>
                <a:lnTo>
                  <a:pt x="656176" y="215100"/>
                </a:lnTo>
                <a:lnTo>
                  <a:pt x="637190" y="174628"/>
                </a:lnTo>
                <a:lnTo>
                  <a:pt x="613082" y="137277"/>
                </a:lnTo>
                <a:lnTo>
                  <a:pt x="584299" y="103484"/>
                </a:lnTo>
                <a:lnTo>
                  <a:pt x="551290" y="73689"/>
                </a:lnTo>
                <a:lnTo>
                  <a:pt x="528849" y="582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9018426" y="839189"/>
            <a:ext cx="300355" cy="290195"/>
          </a:xfrm>
          <a:custGeom>
            <a:avLst/>
            <a:gdLst/>
            <a:ahLst/>
            <a:cxnLst/>
            <a:rect l="l" t="t" r="r" b="b"/>
            <a:pathLst>
              <a:path w="300355" h="290194">
                <a:moveTo>
                  <a:pt x="300357" y="0"/>
                </a:moveTo>
                <a:lnTo>
                  <a:pt x="221145" y="0"/>
                </a:lnTo>
                <a:lnTo>
                  <a:pt x="0" y="246118"/>
                </a:lnTo>
                <a:lnTo>
                  <a:pt x="39579" y="290200"/>
                </a:lnTo>
                <a:lnTo>
                  <a:pt x="206747" y="104132"/>
                </a:lnTo>
                <a:lnTo>
                  <a:pt x="3003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8638752" y="839189"/>
            <a:ext cx="379730" cy="668655"/>
          </a:xfrm>
          <a:custGeom>
            <a:avLst/>
            <a:gdLst/>
            <a:ahLst/>
            <a:cxnLst/>
            <a:rect l="l" t="t" r="r" b="b"/>
            <a:pathLst>
              <a:path w="379730" h="668655">
                <a:moveTo>
                  <a:pt x="79212" y="0"/>
                </a:moveTo>
                <a:lnTo>
                  <a:pt x="0" y="0"/>
                </a:lnTo>
                <a:lnTo>
                  <a:pt x="300409" y="334283"/>
                </a:lnTo>
                <a:lnTo>
                  <a:pt x="0" y="668618"/>
                </a:lnTo>
                <a:lnTo>
                  <a:pt x="79212" y="668618"/>
                </a:lnTo>
                <a:lnTo>
                  <a:pt x="379674" y="334230"/>
                </a:lnTo>
                <a:lnTo>
                  <a:pt x="340141" y="290200"/>
                </a:lnTo>
                <a:lnTo>
                  <a:pt x="79212" y="0"/>
                </a:lnTo>
                <a:close/>
              </a:path>
              <a:path w="379730" h="668655">
                <a:moveTo>
                  <a:pt x="340094" y="290148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9018374" y="1217502"/>
            <a:ext cx="300990" cy="290830"/>
          </a:xfrm>
          <a:custGeom>
            <a:avLst/>
            <a:gdLst/>
            <a:ahLst/>
            <a:cxnLst/>
            <a:rect l="l" t="t" r="r" b="b"/>
            <a:pathLst>
              <a:path w="300990" h="290830">
                <a:moveTo>
                  <a:pt x="39579" y="0"/>
                </a:moveTo>
                <a:lnTo>
                  <a:pt x="0" y="44082"/>
                </a:lnTo>
                <a:lnTo>
                  <a:pt x="221197" y="290305"/>
                </a:lnTo>
                <a:lnTo>
                  <a:pt x="300409" y="290305"/>
                </a:lnTo>
                <a:lnTo>
                  <a:pt x="39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6753416" y="837670"/>
            <a:ext cx="514350" cy="668655"/>
          </a:xfrm>
          <a:custGeom>
            <a:avLst/>
            <a:gdLst/>
            <a:ahLst/>
            <a:cxnLst/>
            <a:rect l="l" t="t" r="r" b="b"/>
            <a:pathLst>
              <a:path w="514350" h="668655">
                <a:moveTo>
                  <a:pt x="513230" y="0"/>
                </a:moveTo>
                <a:lnTo>
                  <a:pt x="337162" y="0"/>
                </a:lnTo>
                <a:lnTo>
                  <a:pt x="287406" y="4175"/>
                </a:lnTo>
                <a:lnTo>
                  <a:pt x="239894" y="15157"/>
                </a:lnTo>
                <a:lnTo>
                  <a:pt x="195152" y="32422"/>
                </a:lnTo>
                <a:lnTo>
                  <a:pt x="153706" y="55452"/>
                </a:lnTo>
                <a:lnTo>
                  <a:pt x="116080" y="83724"/>
                </a:lnTo>
                <a:lnTo>
                  <a:pt x="82801" y="116717"/>
                </a:lnTo>
                <a:lnTo>
                  <a:pt x="54394" y="153912"/>
                </a:lnTo>
                <a:lnTo>
                  <a:pt x="31385" y="194787"/>
                </a:lnTo>
                <a:lnTo>
                  <a:pt x="14299" y="238821"/>
                </a:lnTo>
                <a:lnTo>
                  <a:pt x="3662" y="285493"/>
                </a:lnTo>
                <a:lnTo>
                  <a:pt x="0" y="334283"/>
                </a:lnTo>
                <a:lnTo>
                  <a:pt x="3532" y="382951"/>
                </a:lnTo>
                <a:lnTo>
                  <a:pt x="13814" y="429401"/>
                </a:lnTo>
                <a:lnTo>
                  <a:pt x="30373" y="473154"/>
                </a:lnTo>
                <a:lnTo>
                  <a:pt x="52736" y="513731"/>
                </a:lnTo>
                <a:lnTo>
                  <a:pt x="80430" y="550653"/>
                </a:lnTo>
                <a:lnTo>
                  <a:pt x="112983" y="583441"/>
                </a:lnTo>
                <a:lnTo>
                  <a:pt x="149922" y="611617"/>
                </a:lnTo>
                <a:lnTo>
                  <a:pt x="190774" y="634701"/>
                </a:lnTo>
                <a:lnTo>
                  <a:pt x="235067" y="652216"/>
                </a:lnTo>
                <a:lnTo>
                  <a:pt x="282328" y="663681"/>
                </a:lnTo>
                <a:lnTo>
                  <a:pt x="332084" y="668618"/>
                </a:lnTo>
                <a:lnTo>
                  <a:pt x="514277" y="668618"/>
                </a:lnTo>
                <a:lnTo>
                  <a:pt x="514277" y="610347"/>
                </a:lnTo>
                <a:lnTo>
                  <a:pt x="340513" y="610347"/>
                </a:lnTo>
                <a:lnTo>
                  <a:pt x="294970" y="606728"/>
                </a:lnTo>
                <a:lnTo>
                  <a:pt x="251746" y="596252"/>
                </a:lnTo>
                <a:lnTo>
                  <a:pt x="211421" y="579492"/>
                </a:lnTo>
                <a:lnTo>
                  <a:pt x="174581" y="557020"/>
                </a:lnTo>
                <a:lnTo>
                  <a:pt x="141808" y="529407"/>
                </a:lnTo>
                <a:lnTo>
                  <a:pt x="113686" y="497228"/>
                </a:lnTo>
                <a:lnTo>
                  <a:pt x="90797" y="461053"/>
                </a:lnTo>
                <a:lnTo>
                  <a:pt x="73726" y="421456"/>
                </a:lnTo>
                <a:lnTo>
                  <a:pt x="63056" y="379008"/>
                </a:lnTo>
                <a:lnTo>
                  <a:pt x="59369" y="334283"/>
                </a:lnTo>
                <a:lnTo>
                  <a:pt x="63056" y="289569"/>
                </a:lnTo>
                <a:lnTo>
                  <a:pt x="73726" y="247129"/>
                </a:lnTo>
                <a:lnTo>
                  <a:pt x="90797" y="207535"/>
                </a:lnTo>
                <a:lnTo>
                  <a:pt x="113686" y="171360"/>
                </a:lnTo>
                <a:lnTo>
                  <a:pt x="141808" y="139177"/>
                </a:lnTo>
                <a:lnTo>
                  <a:pt x="174581" y="111561"/>
                </a:lnTo>
                <a:lnTo>
                  <a:pt x="211421" y="89083"/>
                </a:lnTo>
                <a:lnTo>
                  <a:pt x="251746" y="72318"/>
                </a:lnTo>
                <a:lnTo>
                  <a:pt x="294970" y="61838"/>
                </a:lnTo>
                <a:lnTo>
                  <a:pt x="340513" y="58218"/>
                </a:lnTo>
                <a:lnTo>
                  <a:pt x="513230" y="58218"/>
                </a:lnTo>
                <a:lnTo>
                  <a:pt x="5132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9580860" y="4575776"/>
            <a:ext cx="10523239" cy="2916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9582116" y="4576143"/>
            <a:ext cx="10522585" cy="2912745"/>
          </a:xfrm>
          <a:custGeom>
            <a:avLst/>
            <a:gdLst/>
            <a:ahLst/>
            <a:cxnLst/>
            <a:rect l="l" t="t" r="r" b="b"/>
            <a:pathLst>
              <a:path w="10522585" h="2912745">
                <a:moveTo>
                  <a:pt x="0" y="2912173"/>
                </a:moveTo>
                <a:lnTo>
                  <a:pt x="0" y="0"/>
                </a:lnTo>
                <a:lnTo>
                  <a:pt x="10521983" y="0"/>
                </a:lnTo>
              </a:path>
            </a:pathLst>
          </a:custGeom>
          <a:ln w="10470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9582116" y="7488316"/>
            <a:ext cx="10522585" cy="0"/>
          </a:xfrm>
          <a:custGeom>
            <a:avLst/>
            <a:gdLst/>
            <a:ahLst/>
            <a:cxnLst/>
            <a:rect l="l" t="t" r="r" b="b"/>
            <a:pathLst>
              <a:path w="10522585">
                <a:moveTo>
                  <a:pt x="10521983" y="0"/>
                </a:moveTo>
                <a:lnTo>
                  <a:pt x="0" y="0"/>
                </a:lnTo>
              </a:path>
            </a:pathLst>
          </a:custGeom>
          <a:ln w="10470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9580860" y="9460445"/>
            <a:ext cx="10523239" cy="1848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9582116" y="9461141"/>
            <a:ext cx="10522585" cy="1847850"/>
          </a:xfrm>
          <a:custGeom>
            <a:avLst/>
            <a:gdLst/>
            <a:ahLst/>
            <a:cxnLst/>
            <a:rect l="l" t="t" r="r" b="b"/>
            <a:pathLst>
              <a:path w="10522585" h="1847850">
                <a:moveTo>
                  <a:pt x="0" y="1847414"/>
                </a:moveTo>
                <a:lnTo>
                  <a:pt x="0" y="0"/>
                </a:lnTo>
                <a:lnTo>
                  <a:pt x="10521983" y="0"/>
                </a:lnTo>
              </a:path>
            </a:pathLst>
          </a:custGeom>
          <a:ln w="10470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9580860" y="7596627"/>
            <a:ext cx="10523239" cy="1769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9582116" y="7597957"/>
            <a:ext cx="10522585" cy="1767205"/>
          </a:xfrm>
          <a:custGeom>
            <a:avLst/>
            <a:gdLst/>
            <a:ahLst/>
            <a:cxnLst/>
            <a:rect l="l" t="t" r="r" b="b"/>
            <a:pathLst>
              <a:path w="10522585" h="1767204">
                <a:moveTo>
                  <a:pt x="0" y="1766836"/>
                </a:moveTo>
                <a:lnTo>
                  <a:pt x="0" y="0"/>
                </a:lnTo>
                <a:lnTo>
                  <a:pt x="10521983" y="0"/>
                </a:lnTo>
              </a:path>
            </a:pathLst>
          </a:custGeom>
          <a:ln w="10470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9582116" y="9364793"/>
            <a:ext cx="10522585" cy="0"/>
          </a:xfrm>
          <a:custGeom>
            <a:avLst/>
            <a:gdLst/>
            <a:ahLst/>
            <a:cxnLst/>
            <a:rect l="l" t="t" r="r" b="b"/>
            <a:pathLst>
              <a:path w="10522585">
                <a:moveTo>
                  <a:pt x="10521983" y="0"/>
                </a:moveTo>
                <a:lnTo>
                  <a:pt x="0" y="0"/>
                </a:lnTo>
              </a:path>
            </a:pathLst>
          </a:custGeom>
          <a:ln w="10470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9769336" y="9591330"/>
            <a:ext cx="1633458" cy="795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1811158" y="9601802"/>
            <a:ext cx="1968526" cy="795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4188050" y="9559918"/>
            <a:ext cx="2460658" cy="8795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6837183" y="9465680"/>
            <a:ext cx="3172678" cy="10366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028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330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973609" y="3047027"/>
            <a:ext cx="6649012" cy="3769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970259" y="3045614"/>
            <a:ext cx="6656070" cy="3771900"/>
          </a:xfrm>
          <a:custGeom>
            <a:avLst/>
            <a:gdLst/>
            <a:ahLst/>
            <a:cxnLst/>
            <a:rect l="l" t="t" r="r" b="b"/>
            <a:pathLst>
              <a:path w="6656069" h="3771900">
                <a:moveTo>
                  <a:pt x="0" y="0"/>
                </a:moveTo>
                <a:lnTo>
                  <a:pt x="0" y="3771811"/>
                </a:lnTo>
                <a:lnTo>
                  <a:pt x="6655922" y="3771811"/>
                </a:lnTo>
                <a:lnTo>
                  <a:pt x="665592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973609" y="7036434"/>
            <a:ext cx="6649012" cy="3863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970259" y="7038089"/>
            <a:ext cx="6657975" cy="3863975"/>
          </a:xfrm>
          <a:custGeom>
            <a:avLst/>
            <a:gdLst/>
            <a:ahLst/>
            <a:cxnLst/>
            <a:rect l="l" t="t" r="r" b="b"/>
            <a:pathLst>
              <a:path w="6657975" h="3863975">
                <a:moveTo>
                  <a:pt x="0" y="0"/>
                </a:moveTo>
                <a:lnTo>
                  <a:pt x="0" y="3863431"/>
                </a:lnTo>
                <a:lnTo>
                  <a:pt x="6657545" y="3863431"/>
                </a:lnTo>
                <a:lnTo>
                  <a:pt x="665754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3863453" y="3047027"/>
            <a:ext cx="6240647" cy="3769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3861253" y="3045614"/>
            <a:ext cx="6243320" cy="3771900"/>
          </a:xfrm>
          <a:custGeom>
            <a:avLst/>
            <a:gdLst/>
            <a:ahLst/>
            <a:cxnLst/>
            <a:rect l="l" t="t" r="r" b="b"/>
            <a:pathLst>
              <a:path w="6243319" h="3771900">
                <a:moveTo>
                  <a:pt x="0" y="0"/>
                </a:moveTo>
                <a:lnTo>
                  <a:pt x="0" y="3771811"/>
                </a:lnTo>
                <a:lnTo>
                  <a:pt x="6242846" y="3771811"/>
                </a:lnTo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3861253" y="3045614"/>
            <a:ext cx="6243320" cy="0"/>
          </a:xfrm>
          <a:custGeom>
            <a:avLst/>
            <a:gdLst/>
            <a:ahLst/>
            <a:cxnLst/>
            <a:rect l="l" t="t" r="r" b="b"/>
            <a:pathLst>
              <a:path w="6243319">
                <a:moveTo>
                  <a:pt x="6242846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0" y="3047027"/>
            <a:ext cx="6732779" cy="37695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0" y="3045614"/>
            <a:ext cx="6737350" cy="3771900"/>
          </a:xfrm>
          <a:custGeom>
            <a:avLst/>
            <a:gdLst/>
            <a:ahLst/>
            <a:cxnLst/>
            <a:rect l="l" t="t" r="r" b="b"/>
            <a:pathLst>
              <a:path w="6737350" h="3771900">
                <a:moveTo>
                  <a:pt x="0" y="3771811"/>
                </a:moveTo>
                <a:lnTo>
                  <a:pt x="6736810" y="3771811"/>
                </a:lnTo>
                <a:lnTo>
                  <a:pt x="673681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0" y="7036434"/>
            <a:ext cx="6732779" cy="38637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0" y="7038089"/>
            <a:ext cx="6737350" cy="3863975"/>
          </a:xfrm>
          <a:custGeom>
            <a:avLst/>
            <a:gdLst/>
            <a:ahLst/>
            <a:cxnLst/>
            <a:rect l="l" t="t" r="r" b="b"/>
            <a:pathLst>
              <a:path w="6737350" h="3863975">
                <a:moveTo>
                  <a:pt x="0" y="3863431"/>
                </a:moveTo>
                <a:lnTo>
                  <a:pt x="6736810" y="3863431"/>
                </a:lnTo>
                <a:lnTo>
                  <a:pt x="673681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3863451" y="7036434"/>
            <a:ext cx="6240647" cy="38637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3861253" y="7038089"/>
            <a:ext cx="6243320" cy="3863975"/>
          </a:xfrm>
          <a:custGeom>
            <a:avLst/>
            <a:gdLst/>
            <a:ahLst/>
            <a:cxnLst/>
            <a:rect l="l" t="t" r="r" b="b"/>
            <a:pathLst>
              <a:path w="6243319" h="3863975">
                <a:moveTo>
                  <a:pt x="0" y="0"/>
                </a:moveTo>
                <a:lnTo>
                  <a:pt x="0" y="3863431"/>
                </a:lnTo>
                <a:lnTo>
                  <a:pt x="6242846" y="3863431"/>
                </a:lnTo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3861253" y="7038089"/>
            <a:ext cx="6243320" cy="0"/>
          </a:xfrm>
          <a:custGeom>
            <a:avLst/>
            <a:gdLst/>
            <a:ahLst/>
            <a:cxnLst/>
            <a:rect l="l" t="t" r="r" b="b"/>
            <a:pathLst>
              <a:path w="6243319">
                <a:moveTo>
                  <a:pt x="6242846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8066204" y="839163"/>
            <a:ext cx="513715" cy="58419"/>
          </a:xfrm>
          <a:custGeom>
            <a:avLst/>
            <a:gdLst/>
            <a:ahLst/>
            <a:cxnLst/>
            <a:rect l="l" t="t" r="r" b="b"/>
            <a:pathLst>
              <a:path w="513715" h="58419">
                <a:moveTo>
                  <a:pt x="0" y="58244"/>
                </a:moveTo>
                <a:lnTo>
                  <a:pt x="513237" y="58244"/>
                </a:lnTo>
                <a:lnTo>
                  <a:pt x="513237" y="0"/>
                </a:lnTo>
                <a:lnTo>
                  <a:pt x="0" y="0"/>
                </a:lnTo>
                <a:lnTo>
                  <a:pt x="0" y="58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8066204" y="1449563"/>
            <a:ext cx="513715" cy="58419"/>
          </a:xfrm>
          <a:custGeom>
            <a:avLst/>
            <a:gdLst/>
            <a:ahLst/>
            <a:cxnLst/>
            <a:rect l="l" t="t" r="r" b="b"/>
            <a:pathLst>
              <a:path w="513715" h="58419">
                <a:moveTo>
                  <a:pt x="0" y="58244"/>
                </a:moveTo>
                <a:lnTo>
                  <a:pt x="513237" y="58244"/>
                </a:lnTo>
                <a:lnTo>
                  <a:pt x="513237" y="0"/>
                </a:lnTo>
                <a:lnTo>
                  <a:pt x="0" y="0"/>
                </a:lnTo>
                <a:lnTo>
                  <a:pt x="0" y="58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8066204" y="1142871"/>
            <a:ext cx="513715" cy="58419"/>
          </a:xfrm>
          <a:custGeom>
            <a:avLst/>
            <a:gdLst/>
            <a:ahLst/>
            <a:cxnLst/>
            <a:rect l="l" t="t" r="r" b="b"/>
            <a:pathLst>
              <a:path w="513715" h="58419">
                <a:moveTo>
                  <a:pt x="0" y="58244"/>
                </a:moveTo>
                <a:lnTo>
                  <a:pt x="513237" y="58244"/>
                </a:lnTo>
                <a:lnTo>
                  <a:pt x="513237" y="0"/>
                </a:lnTo>
                <a:lnTo>
                  <a:pt x="0" y="0"/>
                </a:lnTo>
                <a:lnTo>
                  <a:pt x="0" y="58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7328058" y="1201115"/>
            <a:ext cx="677545" cy="306705"/>
          </a:xfrm>
          <a:custGeom>
            <a:avLst/>
            <a:gdLst/>
            <a:ahLst/>
            <a:cxnLst/>
            <a:rect l="l" t="t" r="r" b="b"/>
            <a:pathLst>
              <a:path w="677544" h="306705">
                <a:moveTo>
                  <a:pt x="59526" y="0"/>
                </a:moveTo>
                <a:lnTo>
                  <a:pt x="0" y="0"/>
                </a:lnTo>
                <a:lnTo>
                  <a:pt x="7052" y="45789"/>
                </a:lnTo>
                <a:lnTo>
                  <a:pt x="20220" y="89336"/>
                </a:lnTo>
                <a:lnTo>
                  <a:pt x="39048" y="130193"/>
                </a:lnTo>
                <a:lnTo>
                  <a:pt x="63079" y="167915"/>
                </a:lnTo>
                <a:lnTo>
                  <a:pt x="91859" y="202056"/>
                </a:lnTo>
                <a:lnTo>
                  <a:pt x="124932" y="232168"/>
                </a:lnTo>
                <a:lnTo>
                  <a:pt x="161845" y="257807"/>
                </a:lnTo>
                <a:lnTo>
                  <a:pt x="202142" y="278524"/>
                </a:lnTo>
                <a:lnTo>
                  <a:pt x="245368" y="293875"/>
                </a:lnTo>
                <a:lnTo>
                  <a:pt x="291072" y="303413"/>
                </a:lnTo>
                <a:lnTo>
                  <a:pt x="338785" y="306692"/>
                </a:lnTo>
                <a:lnTo>
                  <a:pt x="386437" y="303412"/>
                </a:lnTo>
                <a:lnTo>
                  <a:pt x="432072" y="293871"/>
                </a:lnTo>
                <a:lnTo>
                  <a:pt x="475238" y="278516"/>
                </a:lnTo>
                <a:lnTo>
                  <a:pt x="515483" y="257793"/>
                </a:lnTo>
                <a:lnTo>
                  <a:pt x="530392" y="247427"/>
                </a:lnTo>
                <a:lnTo>
                  <a:pt x="338785" y="247427"/>
                </a:lnTo>
                <a:lnTo>
                  <a:pt x="291460" y="243511"/>
                </a:lnTo>
                <a:lnTo>
                  <a:pt x="246673" y="232194"/>
                </a:lnTo>
                <a:lnTo>
                  <a:pt x="205083" y="214121"/>
                </a:lnTo>
                <a:lnTo>
                  <a:pt x="167349" y="189940"/>
                </a:lnTo>
                <a:lnTo>
                  <a:pt x="134127" y="160295"/>
                </a:lnTo>
                <a:lnTo>
                  <a:pt x="106075" y="125832"/>
                </a:lnTo>
                <a:lnTo>
                  <a:pt x="83853" y="87198"/>
                </a:lnTo>
                <a:lnTo>
                  <a:pt x="68117" y="45039"/>
                </a:lnTo>
                <a:lnTo>
                  <a:pt x="59526" y="0"/>
                </a:lnTo>
                <a:close/>
              </a:path>
              <a:path w="677544" h="306705">
                <a:moveTo>
                  <a:pt x="677518" y="0"/>
                </a:moveTo>
                <a:lnTo>
                  <a:pt x="617991" y="0"/>
                </a:lnTo>
                <a:lnTo>
                  <a:pt x="609416" y="45039"/>
                </a:lnTo>
                <a:lnTo>
                  <a:pt x="593692" y="87198"/>
                </a:lnTo>
                <a:lnTo>
                  <a:pt x="571479" y="125832"/>
                </a:lnTo>
                <a:lnTo>
                  <a:pt x="543434" y="160295"/>
                </a:lnTo>
                <a:lnTo>
                  <a:pt x="510217" y="189940"/>
                </a:lnTo>
                <a:lnTo>
                  <a:pt x="472485" y="214121"/>
                </a:lnTo>
                <a:lnTo>
                  <a:pt x="430896" y="232194"/>
                </a:lnTo>
                <a:lnTo>
                  <a:pt x="386110" y="243511"/>
                </a:lnTo>
                <a:lnTo>
                  <a:pt x="338785" y="247427"/>
                </a:lnTo>
                <a:lnTo>
                  <a:pt x="530392" y="247427"/>
                </a:lnTo>
                <a:lnTo>
                  <a:pt x="585404" y="202034"/>
                </a:lnTo>
                <a:lnTo>
                  <a:pt x="614178" y="167892"/>
                </a:lnTo>
                <a:lnTo>
                  <a:pt x="638227" y="130170"/>
                </a:lnTo>
                <a:lnTo>
                  <a:pt x="657100" y="89316"/>
                </a:lnTo>
                <a:lnTo>
                  <a:pt x="670347" y="45777"/>
                </a:lnTo>
                <a:lnTo>
                  <a:pt x="6775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7328373" y="839189"/>
            <a:ext cx="677545" cy="304165"/>
          </a:xfrm>
          <a:custGeom>
            <a:avLst/>
            <a:gdLst/>
            <a:ahLst/>
            <a:cxnLst/>
            <a:rect l="l" t="t" r="r" b="b"/>
            <a:pathLst>
              <a:path w="677544" h="304165">
                <a:moveTo>
                  <a:pt x="338471" y="0"/>
                </a:moveTo>
                <a:lnTo>
                  <a:pt x="291093" y="3240"/>
                </a:lnTo>
                <a:lnTo>
                  <a:pt x="245703" y="12670"/>
                </a:lnTo>
                <a:lnTo>
                  <a:pt x="202748" y="27850"/>
                </a:lnTo>
                <a:lnTo>
                  <a:pt x="162671" y="48342"/>
                </a:lnTo>
                <a:lnTo>
                  <a:pt x="125916" y="73707"/>
                </a:lnTo>
                <a:lnTo>
                  <a:pt x="92928" y="103505"/>
                </a:lnTo>
                <a:lnTo>
                  <a:pt x="64149" y="137300"/>
                </a:lnTo>
                <a:lnTo>
                  <a:pt x="40024" y="174650"/>
                </a:lnTo>
                <a:lnTo>
                  <a:pt x="20996" y="215119"/>
                </a:lnTo>
                <a:lnTo>
                  <a:pt x="7507" y="258267"/>
                </a:lnTo>
                <a:lnTo>
                  <a:pt x="0" y="303655"/>
                </a:lnTo>
                <a:lnTo>
                  <a:pt x="59474" y="303655"/>
                </a:lnTo>
                <a:lnTo>
                  <a:pt x="68328" y="258932"/>
                </a:lnTo>
                <a:lnTo>
                  <a:pt x="84232" y="217087"/>
                </a:lnTo>
                <a:lnTo>
                  <a:pt x="106537" y="178757"/>
                </a:lnTo>
                <a:lnTo>
                  <a:pt x="134594" y="144577"/>
                </a:lnTo>
                <a:lnTo>
                  <a:pt x="167756" y="115185"/>
                </a:lnTo>
                <a:lnTo>
                  <a:pt x="205372" y="91216"/>
                </a:lnTo>
                <a:lnTo>
                  <a:pt x="246796" y="73308"/>
                </a:lnTo>
                <a:lnTo>
                  <a:pt x="291379" y="62096"/>
                </a:lnTo>
                <a:lnTo>
                  <a:pt x="338471" y="58218"/>
                </a:lnTo>
                <a:lnTo>
                  <a:pt x="528849" y="58218"/>
                </a:lnTo>
                <a:lnTo>
                  <a:pt x="514500" y="48329"/>
                </a:lnTo>
                <a:lnTo>
                  <a:pt x="474375" y="27842"/>
                </a:lnTo>
                <a:lnTo>
                  <a:pt x="431363" y="12666"/>
                </a:lnTo>
                <a:lnTo>
                  <a:pt x="385908" y="3239"/>
                </a:lnTo>
                <a:lnTo>
                  <a:pt x="338471" y="0"/>
                </a:lnTo>
                <a:close/>
              </a:path>
              <a:path w="677544" h="304165">
                <a:moveTo>
                  <a:pt x="528849" y="58218"/>
                </a:moveTo>
                <a:lnTo>
                  <a:pt x="338471" y="58218"/>
                </a:lnTo>
                <a:lnTo>
                  <a:pt x="385561" y="62096"/>
                </a:lnTo>
                <a:lnTo>
                  <a:pt x="430140" y="73308"/>
                </a:lnTo>
                <a:lnTo>
                  <a:pt x="471558" y="91216"/>
                </a:lnTo>
                <a:lnTo>
                  <a:pt x="509169" y="115185"/>
                </a:lnTo>
                <a:lnTo>
                  <a:pt x="542326" y="144577"/>
                </a:lnTo>
                <a:lnTo>
                  <a:pt x="570382" y="178757"/>
                </a:lnTo>
                <a:lnTo>
                  <a:pt x="592689" y="217087"/>
                </a:lnTo>
                <a:lnTo>
                  <a:pt x="608600" y="258932"/>
                </a:lnTo>
                <a:lnTo>
                  <a:pt x="617468" y="303655"/>
                </a:lnTo>
                <a:lnTo>
                  <a:pt x="676995" y="303655"/>
                </a:lnTo>
                <a:lnTo>
                  <a:pt x="669594" y="258255"/>
                </a:lnTo>
                <a:lnTo>
                  <a:pt x="656176" y="215100"/>
                </a:lnTo>
                <a:lnTo>
                  <a:pt x="637190" y="174628"/>
                </a:lnTo>
                <a:lnTo>
                  <a:pt x="613082" y="137277"/>
                </a:lnTo>
                <a:lnTo>
                  <a:pt x="584299" y="103484"/>
                </a:lnTo>
                <a:lnTo>
                  <a:pt x="551290" y="73689"/>
                </a:lnTo>
                <a:lnTo>
                  <a:pt x="528849" y="582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9018426" y="839189"/>
            <a:ext cx="300355" cy="290195"/>
          </a:xfrm>
          <a:custGeom>
            <a:avLst/>
            <a:gdLst/>
            <a:ahLst/>
            <a:cxnLst/>
            <a:rect l="l" t="t" r="r" b="b"/>
            <a:pathLst>
              <a:path w="300355" h="290194">
                <a:moveTo>
                  <a:pt x="300357" y="0"/>
                </a:moveTo>
                <a:lnTo>
                  <a:pt x="221145" y="0"/>
                </a:lnTo>
                <a:lnTo>
                  <a:pt x="0" y="246118"/>
                </a:lnTo>
                <a:lnTo>
                  <a:pt x="39579" y="290200"/>
                </a:lnTo>
                <a:lnTo>
                  <a:pt x="206747" y="104132"/>
                </a:lnTo>
                <a:lnTo>
                  <a:pt x="3003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8638752" y="839189"/>
            <a:ext cx="379730" cy="668655"/>
          </a:xfrm>
          <a:custGeom>
            <a:avLst/>
            <a:gdLst/>
            <a:ahLst/>
            <a:cxnLst/>
            <a:rect l="l" t="t" r="r" b="b"/>
            <a:pathLst>
              <a:path w="379730" h="668655">
                <a:moveTo>
                  <a:pt x="79212" y="0"/>
                </a:moveTo>
                <a:lnTo>
                  <a:pt x="0" y="0"/>
                </a:lnTo>
                <a:lnTo>
                  <a:pt x="300409" y="334283"/>
                </a:lnTo>
                <a:lnTo>
                  <a:pt x="0" y="668618"/>
                </a:lnTo>
                <a:lnTo>
                  <a:pt x="79212" y="668618"/>
                </a:lnTo>
                <a:lnTo>
                  <a:pt x="379674" y="334230"/>
                </a:lnTo>
                <a:lnTo>
                  <a:pt x="340141" y="290200"/>
                </a:lnTo>
                <a:lnTo>
                  <a:pt x="79212" y="0"/>
                </a:lnTo>
                <a:close/>
              </a:path>
              <a:path w="379730" h="668655">
                <a:moveTo>
                  <a:pt x="340094" y="290148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9018374" y="1217502"/>
            <a:ext cx="300990" cy="290830"/>
          </a:xfrm>
          <a:custGeom>
            <a:avLst/>
            <a:gdLst/>
            <a:ahLst/>
            <a:cxnLst/>
            <a:rect l="l" t="t" r="r" b="b"/>
            <a:pathLst>
              <a:path w="300990" h="290830">
                <a:moveTo>
                  <a:pt x="39579" y="0"/>
                </a:moveTo>
                <a:lnTo>
                  <a:pt x="0" y="44082"/>
                </a:lnTo>
                <a:lnTo>
                  <a:pt x="221197" y="290305"/>
                </a:lnTo>
                <a:lnTo>
                  <a:pt x="300409" y="290305"/>
                </a:lnTo>
                <a:lnTo>
                  <a:pt x="39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6753416" y="837670"/>
            <a:ext cx="514350" cy="668655"/>
          </a:xfrm>
          <a:custGeom>
            <a:avLst/>
            <a:gdLst/>
            <a:ahLst/>
            <a:cxnLst/>
            <a:rect l="l" t="t" r="r" b="b"/>
            <a:pathLst>
              <a:path w="514350" h="668655">
                <a:moveTo>
                  <a:pt x="513230" y="0"/>
                </a:moveTo>
                <a:lnTo>
                  <a:pt x="337162" y="0"/>
                </a:lnTo>
                <a:lnTo>
                  <a:pt x="287406" y="4175"/>
                </a:lnTo>
                <a:lnTo>
                  <a:pt x="239894" y="15157"/>
                </a:lnTo>
                <a:lnTo>
                  <a:pt x="195152" y="32422"/>
                </a:lnTo>
                <a:lnTo>
                  <a:pt x="153706" y="55452"/>
                </a:lnTo>
                <a:lnTo>
                  <a:pt x="116080" y="83724"/>
                </a:lnTo>
                <a:lnTo>
                  <a:pt x="82801" y="116717"/>
                </a:lnTo>
                <a:lnTo>
                  <a:pt x="54394" y="153912"/>
                </a:lnTo>
                <a:lnTo>
                  <a:pt x="31385" y="194787"/>
                </a:lnTo>
                <a:lnTo>
                  <a:pt x="14299" y="238821"/>
                </a:lnTo>
                <a:lnTo>
                  <a:pt x="3662" y="285493"/>
                </a:lnTo>
                <a:lnTo>
                  <a:pt x="0" y="334283"/>
                </a:lnTo>
                <a:lnTo>
                  <a:pt x="3532" y="382951"/>
                </a:lnTo>
                <a:lnTo>
                  <a:pt x="13814" y="429401"/>
                </a:lnTo>
                <a:lnTo>
                  <a:pt x="30373" y="473154"/>
                </a:lnTo>
                <a:lnTo>
                  <a:pt x="52736" y="513731"/>
                </a:lnTo>
                <a:lnTo>
                  <a:pt x="80430" y="550653"/>
                </a:lnTo>
                <a:lnTo>
                  <a:pt x="112983" y="583441"/>
                </a:lnTo>
                <a:lnTo>
                  <a:pt x="149922" y="611617"/>
                </a:lnTo>
                <a:lnTo>
                  <a:pt x="190774" y="634701"/>
                </a:lnTo>
                <a:lnTo>
                  <a:pt x="235067" y="652216"/>
                </a:lnTo>
                <a:lnTo>
                  <a:pt x="282328" y="663681"/>
                </a:lnTo>
                <a:lnTo>
                  <a:pt x="332084" y="668618"/>
                </a:lnTo>
                <a:lnTo>
                  <a:pt x="514277" y="668618"/>
                </a:lnTo>
                <a:lnTo>
                  <a:pt x="514277" y="610347"/>
                </a:lnTo>
                <a:lnTo>
                  <a:pt x="340513" y="610347"/>
                </a:lnTo>
                <a:lnTo>
                  <a:pt x="294970" y="606728"/>
                </a:lnTo>
                <a:lnTo>
                  <a:pt x="251746" y="596252"/>
                </a:lnTo>
                <a:lnTo>
                  <a:pt x="211421" y="579492"/>
                </a:lnTo>
                <a:lnTo>
                  <a:pt x="174581" y="557020"/>
                </a:lnTo>
                <a:lnTo>
                  <a:pt x="141808" y="529407"/>
                </a:lnTo>
                <a:lnTo>
                  <a:pt x="113686" y="497228"/>
                </a:lnTo>
                <a:lnTo>
                  <a:pt x="90797" y="461053"/>
                </a:lnTo>
                <a:lnTo>
                  <a:pt x="73726" y="421456"/>
                </a:lnTo>
                <a:lnTo>
                  <a:pt x="63056" y="379008"/>
                </a:lnTo>
                <a:lnTo>
                  <a:pt x="59369" y="334283"/>
                </a:lnTo>
                <a:lnTo>
                  <a:pt x="63056" y="289569"/>
                </a:lnTo>
                <a:lnTo>
                  <a:pt x="73726" y="247129"/>
                </a:lnTo>
                <a:lnTo>
                  <a:pt x="90797" y="207535"/>
                </a:lnTo>
                <a:lnTo>
                  <a:pt x="113686" y="171360"/>
                </a:lnTo>
                <a:lnTo>
                  <a:pt x="141808" y="139177"/>
                </a:lnTo>
                <a:lnTo>
                  <a:pt x="174581" y="111561"/>
                </a:lnTo>
                <a:lnTo>
                  <a:pt x="211421" y="89083"/>
                </a:lnTo>
                <a:lnTo>
                  <a:pt x="251746" y="72318"/>
                </a:lnTo>
                <a:lnTo>
                  <a:pt x="294970" y="61838"/>
                </a:lnTo>
                <a:lnTo>
                  <a:pt x="340513" y="58218"/>
                </a:lnTo>
                <a:lnTo>
                  <a:pt x="513230" y="58218"/>
                </a:lnTo>
                <a:lnTo>
                  <a:pt x="5132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625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FCF9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rgbClr val="FFFCE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FCF9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FCF9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471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6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337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355565" y="4705899"/>
            <a:ext cx="8749030" cy="6602730"/>
          </a:xfrm>
          <a:custGeom>
            <a:avLst/>
            <a:gdLst/>
            <a:ahLst/>
            <a:cxnLst/>
            <a:rect l="l" t="t" r="r" b="b"/>
            <a:pathLst>
              <a:path w="8749030" h="6602730">
                <a:moveTo>
                  <a:pt x="3757293" y="0"/>
                </a:moveTo>
                <a:lnTo>
                  <a:pt x="0" y="6602656"/>
                </a:lnTo>
                <a:lnTo>
                  <a:pt x="8748534" y="6602656"/>
                </a:lnTo>
                <a:lnTo>
                  <a:pt x="8748534" y="6547253"/>
                </a:lnTo>
                <a:lnTo>
                  <a:pt x="4526537" y="37"/>
                </a:lnTo>
                <a:lnTo>
                  <a:pt x="37572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5112854" y="4705899"/>
            <a:ext cx="4991735" cy="6547484"/>
          </a:xfrm>
          <a:custGeom>
            <a:avLst/>
            <a:gdLst/>
            <a:ahLst/>
            <a:cxnLst/>
            <a:rect l="l" t="t" r="r" b="b"/>
            <a:pathLst>
              <a:path w="4991734" h="6547484">
                <a:moveTo>
                  <a:pt x="0" y="0"/>
                </a:moveTo>
                <a:lnTo>
                  <a:pt x="769250" y="37"/>
                </a:lnTo>
                <a:lnTo>
                  <a:pt x="4991246" y="6547252"/>
                </a:lnTo>
              </a:path>
            </a:pathLst>
          </a:custGeom>
          <a:ln w="31412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355565" y="4705899"/>
            <a:ext cx="3757295" cy="6602730"/>
          </a:xfrm>
          <a:custGeom>
            <a:avLst/>
            <a:gdLst/>
            <a:ahLst/>
            <a:cxnLst/>
            <a:rect l="l" t="t" r="r" b="b"/>
            <a:pathLst>
              <a:path w="3757294" h="6602730">
                <a:moveTo>
                  <a:pt x="0" y="6602656"/>
                </a:moveTo>
                <a:lnTo>
                  <a:pt x="3757288" y="0"/>
                </a:lnTo>
              </a:path>
            </a:pathLst>
          </a:custGeom>
          <a:ln w="31412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24941" y="3045197"/>
            <a:ext cx="2713990" cy="3905885"/>
          </a:xfrm>
          <a:custGeom>
            <a:avLst/>
            <a:gdLst/>
            <a:ahLst/>
            <a:cxnLst/>
            <a:rect l="l" t="t" r="r" b="b"/>
            <a:pathLst>
              <a:path w="2713990" h="3905884">
                <a:moveTo>
                  <a:pt x="1399610" y="1225093"/>
                </a:moveTo>
                <a:lnTo>
                  <a:pt x="1309823" y="1225093"/>
                </a:lnTo>
                <a:lnTo>
                  <a:pt x="1270839" y="1246035"/>
                </a:lnTo>
                <a:lnTo>
                  <a:pt x="1240101" y="1277448"/>
                </a:lnTo>
                <a:lnTo>
                  <a:pt x="1219945" y="1319331"/>
                </a:lnTo>
                <a:lnTo>
                  <a:pt x="1212707" y="1361215"/>
                </a:lnTo>
                <a:lnTo>
                  <a:pt x="1216896" y="1392627"/>
                </a:lnTo>
                <a:lnTo>
                  <a:pt x="1228793" y="1424040"/>
                </a:lnTo>
                <a:lnTo>
                  <a:pt x="1247396" y="1455453"/>
                </a:lnTo>
                <a:lnTo>
                  <a:pt x="1271700" y="1476394"/>
                </a:lnTo>
                <a:lnTo>
                  <a:pt x="647405" y="3905640"/>
                </a:lnTo>
                <a:lnTo>
                  <a:pt x="793673" y="3905640"/>
                </a:lnTo>
                <a:lnTo>
                  <a:pt x="918349" y="3842814"/>
                </a:lnTo>
                <a:lnTo>
                  <a:pt x="814654" y="3842814"/>
                </a:lnTo>
                <a:lnTo>
                  <a:pt x="927472" y="3403037"/>
                </a:lnTo>
                <a:lnTo>
                  <a:pt x="1058914" y="3403037"/>
                </a:lnTo>
                <a:lnTo>
                  <a:pt x="960313" y="3350683"/>
                </a:lnTo>
                <a:lnTo>
                  <a:pt x="1919409" y="3350683"/>
                </a:lnTo>
                <a:lnTo>
                  <a:pt x="1905954" y="3298328"/>
                </a:lnTo>
                <a:lnTo>
                  <a:pt x="977343" y="3298328"/>
                </a:lnTo>
                <a:lnTo>
                  <a:pt x="1044731" y="3245974"/>
                </a:lnTo>
                <a:lnTo>
                  <a:pt x="967916" y="3245974"/>
                </a:lnTo>
                <a:lnTo>
                  <a:pt x="1082252" y="2795726"/>
                </a:lnTo>
                <a:lnTo>
                  <a:pt x="1170653" y="2795726"/>
                </a:lnTo>
                <a:lnTo>
                  <a:pt x="1131211" y="2764313"/>
                </a:lnTo>
                <a:lnTo>
                  <a:pt x="1768717" y="2764313"/>
                </a:lnTo>
                <a:lnTo>
                  <a:pt x="1755262" y="2711959"/>
                </a:lnTo>
                <a:lnTo>
                  <a:pt x="1130299" y="2711959"/>
                </a:lnTo>
                <a:lnTo>
                  <a:pt x="1194418" y="2628192"/>
                </a:lnTo>
                <a:lnTo>
                  <a:pt x="1124217" y="2628192"/>
                </a:lnTo>
                <a:lnTo>
                  <a:pt x="1222438" y="2251240"/>
                </a:lnTo>
                <a:lnTo>
                  <a:pt x="1291669" y="2251240"/>
                </a:lnTo>
                <a:lnTo>
                  <a:pt x="1260145" y="2209356"/>
                </a:lnTo>
                <a:lnTo>
                  <a:pt x="1626098" y="2209356"/>
                </a:lnTo>
                <a:lnTo>
                  <a:pt x="1612643" y="2157002"/>
                </a:lnTo>
                <a:lnTo>
                  <a:pt x="1245853" y="2157002"/>
                </a:lnTo>
                <a:lnTo>
                  <a:pt x="1354716" y="1738166"/>
                </a:lnTo>
                <a:lnTo>
                  <a:pt x="1505006" y="1738166"/>
                </a:lnTo>
                <a:lnTo>
                  <a:pt x="1437733" y="1476394"/>
                </a:lnTo>
                <a:lnTo>
                  <a:pt x="1462037" y="1455453"/>
                </a:lnTo>
                <a:lnTo>
                  <a:pt x="1480641" y="1424040"/>
                </a:lnTo>
                <a:lnTo>
                  <a:pt x="1492538" y="1392627"/>
                </a:lnTo>
                <a:lnTo>
                  <a:pt x="1496727" y="1361215"/>
                </a:lnTo>
                <a:lnTo>
                  <a:pt x="1489489" y="1319331"/>
                </a:lnTo>
                <a:lnTo>
                  <a:pt x="1469333" y="1277448"/>
                </a:lnTo>
                <a:lnTo>
                  <a:pt x="1438594" y="1246035"/>
                </a:lnTo>
                <a:lnTo>
                  <a:pt x="1399610" y="1225093"/>
                </a:lnTo>
                <a:close/>
              </a:path>
              <a:path w="2713990" h="3905884">
                <a:moveTo>
                  <a:pt x="1473045" y="3622926"/>
                </a:moveTo>
                <a:lnTo>
                  <a:pt x="1354716" y="3622926"/>
                </a:lnTo>
                <a:lnTo>
                  <a:pt x="1915761" y="3905640"/>
                </a:lnTo>
                <a:lnTo>
                  <a:pt x="2062028" y="3905640"/>
                </a:lnTo>
                <a:lnTo>
                  <a:pt x="2045882" y="3842814"/>
                </a:lnTo>
                <a:lnTo>
                  <a:pt x="1894778" y="3842814"/>
                </a:lnTo>
                <a:lnTo>
                  <a:pt x="1473045" y="3622926"/>
                </a:lnTo>
                <a:close/>
              </a:path>
              <a:path w="2713990" h="3905884">
                <a:moveTo>
                  <a:pt x="1058914" y="3403037"/>
                </a:moveTo>
                <a:lnTo>
                  <a:pt x="927472" y="3403037"/>
                </a:lnTo>
                <a:lnTo>
                  <a:pt x="1296635" y="3591513"/>
                </a:lnTo>
                <a:lnTo>
                  <a:pt x="814654" y="3842814"/>
                </a:lnTo>
                <a:lnTo>
                  <a:pt x="918349" y="3842814"/>
                </a:lnTo>
                <a:lnTo>
                  <a:pt x="1354716" y="3622926"/>
                </a:lnTo>
                <a:lnTo>
                  <a:pt x="1473045" y="3622926"/>
                </a:lnTo>
                <a:lnTo>
                  <a:pt x="1412797" y="3591513"/>
                </a:lnTo>
                <a:lnTo>
                  <a:pt x="1474274" y="3560101"/>
                </a:lnTo>
                <a:lnTo>
                  <a:pt x="1354716" y="3560101"/>
                </a:lnTo>
                <a:lnTo>
                  <a:pt x="1058914" y="3403037"/>
                </a:lnTo>
                <a:close/>
              </a:path>
              <a:path w="2713990" h="3905884">
                <a:moveTo>
                  <a:pt x="1932863" y="3403037"/>
                </a:moveTo>
                <a:lnTo>
                  <a:pt x="1781657" y="3403037"/>
                </a:lnTo>
                <a:lnTo>
                  <a:pt x="1894778" y="3842814"/>
                </a:lnTo>
                <a:lnTo>
                  <a:pt x="2045882" y="3842814"/>
                </a:lnTo>
                <a:lnTo>
                  <a:pt x="1932863" y="3403037"/>
                </a:lnTo>
                <a:close/>
              </a:path>
              <a:path w="2713990" h="3905884">
                <a:moveTo>
                  <a:pt x="1919409" y="3350683"/>
                </a:moveTo>
                <a:lnTo>
                  <a:pt x="1749120" y="3350683"/>
                </a:lnTo>
                <a:lnTo>
                  <a:pt x="1354716" y="3560101"/>
                </a:lnTo>
                <a:lnTo>
                  <a:pt x="1474274" y="3560101"/>
                </a:lnTo>
                <a:lnTo>
                  <a:pt x="1781657" y="3403037"/>
                </a:lnTo>
                <a:lnTo>
                  <a:pt x="1932863" y="3403037"/>
                </a:lnTo>
                <a:lnTo>
                  <a:pt x="1919409" y="3350683"/>
                </a:lnTo>
                <a:close/>
              </a:path>
              <a:path w="2713990" h="3905884">
                <a:moveTo>
                  <a:pt x="1437814" y="3005144"/>
                </a:moveTo>
                <a:lnTo>
                  <a:pt x="1354716" y="3005144"/>
                </a:lnTo>
                <a:lnTo>
                  <a:pt x="1732091" y="3298328"/>
                </a:lnTo>
                <a:lnTo>
                  <a:pt x="1905954" y="3298328"/>
                </a:lnTo>
                <a:lnTo>
                  <a:pt x="1892499" y="3245974"/>
                </a:lnTo>
                <a:lnTo>
                  <a:pt x="1741518" y="3245974"/>
                </a:lnTo>
                <a:lnTo>
                  <a:pt x="1437814" y="3005144"/>
                </a:lnTo>
                <a:close/>
              </a:path>
              <a:path w="2713990" h="3905884">
                <a:moveTo>
                  <a:pt x="1170653" y="2795726"/>
                </a:moveTo>
                <a:lnTo>
                  <a:pt x="1082252" y="2795726"/>
                </a:lnTo>
                <a:lnTo>
                  <a:pt x="1311232" y="2973731"/>
                </a:lnTo>
                <a:lnTo>
                  <a:pt x="967916" y="3245974"/>
                </a:lnTo>
                <a:lnTo>
                  <a:pt x="1044731" y="3245974"/>
                </a:lnTo>
                <a:lnTo>
                  <a:pt x="1354716" y="3005144"/>
                </a:lnTo>
                <a:lnTo>
                  <a:pt x="1437814" y="3005144"/>
                </a:lnTo>
                <a:lnTo>
                  <a:pt x="1398201" y="2973731"/>
                </a:lnTo>
                <a:lnTo>
                  <a:pt x="1438555" y="2942318"/>
                </a:lnTo>
                <a:lnTo>
                  <a:pt x="1354716" y="2942318"/>
                </a:lnTo>
                <a:lnTo>
                  <a:pt x="1170653" y="2795726"/>
                </a:lnTo>
                <a:close/>
              </a:path>
              <a:path w="2713990" h="3905884">
                <a:moveTo>
                  <a:pt x="1776790" y="2795726"/>
                </a:moveTo>
                <a:lnTo>
                  <a:pt x="1626877" y="2795726"/>
                </a:lnTo>
                <a:lnTo>
                  <a:pt x="1741518" y="3245974"/>
                </a:lnTo>
                <a:lnTo>
                  <a:pt x="1892499" y="3245974"/>
                </a:lnTo>
                <a:lnTo>
                  <a:pt x="1776790" y="2795726"/>
                </a:lnTo>
                <a:close/>
              </a:path>
              <a:path w="2713990" h="3905884">
                <a:moveTo>
                  <a:pt x="1768717" y="2764313"/>
                </a:moveTo>
                <a:lnTo>
                  <a:pt x="1578222" y="2764313"/>
                </a:lnTo>
                <a:lnTo>
                  <a:pt x="1354716" y="2942318"/>
                </a:lnTo>
                <a:lnTo>
                  <a:pt x="1438555" y="2942318"/>
                </a:lnTo>
                <a:lnTo>
                  <a:pt x="1626877" y="2795726"/>
                </a:lnTo>
                <a:lnTo>
                  <a:pt x="1776790" y="2795726"/>
                </a:lnTo>
                <a:lnTo>
                  <a:pt x="1768717" y="2764313"/>
                </a:lnTo>
                <a:close/>
              </a:path>
              <a:path w="2713990" h="3905884">
                <a:moveTo>
                  <a:pt x="1421261" y="2418774"/>
                </a:moveTo>
                <a:lnTo>
                  <a:pt x="1354716" y="2418774"/>
                </a:lnTo>
                <a:lnTo>
                  <a:pt x="1579135" y="2711959"/>
                </a:lnTo>
                <a:lnTo>
                  <a:pt x="1755262" y="2711959"/>
                </a:lnTo>
                <a:lnTo>
                  <a:pt x="1733735" y="2628192"/>
                </a:lnTo>
                <a:lnTo>
                  <a:pt x="1585216" y="2628192"/>
                </a:lnTo>
                <a:lnTo>
                  <a:pt x="1421261" y="2418774"/>
                </a:lnTo>
                <a:close/>
              </a:path>
              <a:path w="2713990" h="3905884">
                <a:moveTo>
                  <a:pt x="1291669" y="2251240"/>
                </a:moveTo>
                <a:lnTo>
                  <a:pt x="1222438" y="2251240"/>
                </a:lnTo>
                <a:lnTo>
                  <a:pt x="1320962" y="2376890"/>
                </a:lnTo>
                <a:lnTo>
                  <a:pt x="1124217" y="2628192"/>
                </a:lnTo>
                <a:lnTo>
                  <a:pt x="1194418" y="2628192"/>
                </a:lnTo>
                <a:lnTo>
                  <a:pt x="1354716" y="2418774"/>
                </a:lnTo>
                <a:lnTo>
                  <a:pt x="1421261" y="2418774"/>
                </a:lnTo>
                <a:lnTo>
                  <a:pt x="1388470" y="2376890"/>
                </a:lnTo>
                <a:lnTo>
                  <a:pt x="1421312" y="2335007"/>
                </a:lnTo>
                <a:lnTo>
                  <a:pt x="1354716" y="2335007"/>
                </a:lnTo>
                <a:lnTo>
                  <a:pt x="1291669" y="2251240"/>
                </a:lnTo>
                <a:close/>
              </a:path>
              <a:path w="2713990" h="3905884">
                <a:moveTo>
                  <a:pt x="1636861" y="2251240"/>
                </a:moveTo>
                <a:lnTo>
                  <a:pt x="1486995" y="2251240"/>
                </a:lnTo>
                <a:lnTo>
                  <a:pt x="1585216" y="2628192"/>
                </a:lnTo>
                <a:lnTo>
                  <a:pt x="1733735" y="2628192"/>
                </a:lnTo>
                <a:lnTo>
                  <a:pt x="1636861" y="2251240"/>
                </a:lnTo>
                <a:close/>
              </a:path>
              <a:path w="2713990" h="3905884">
                <a:moveTo>
                  <a:pt x="1548572" y="10470"/>
                </a:moveTo>
                <a:lnTo>
                  <a:pt x="1165125" y="10470"/>
                </a:lnTo>
                <a:lnTo>
                  <a:pt x="937203" y="62825"/>
                </a:lnTo>
                <a:lnTo>
                  <a:pt x="893472" y="83767"/>
                </a:lnTo>
                <a:lnTo>
                  <a:pt x="850426" y="94237"/>
                </a:lnTo>
                <a:lnTo>
                  <a:pt x="808093" y="115179"/>
                </a:lnTo>
                <a:lnTo>
                  <a:pt x="725686" y="157063"/>
                </a:lnTo>
                <a:lnTo>
                  <a:pt x="685669" y="178005"/>
                </a:lnTo>
                <a:lnTo>
                  <a:pt x="646482" y="198946"/>
                </a:lnTo>
                <a:lnTo>
                  <a:pt x="608153" y="230359"/>
                </a:lnTo>
                <a:lnTo>
                  <a:pt x="570711" y="251301"/>
                </a:lnTo>
                <a:lnTo>
                  <a:pt x="534186" y="282713"/>
                </a:lnTo>
                <a:lnTo>
                  <a:pt x="498606" y="303655"/>
                </a:lnTo>
                <a:lnTo>
                  <a:pt x="464001" y="335068"/>
                </a:lnTo>
                <a:lnTo>
                  <a:pt x="430398" y="366480"/>
                </a:lnTo>
                <a:lnTo>
                  <a:pt x="397827" y="397893"/>
                </a:lnTo>
                <a:lnTo>
                  <a:pt x="366317" y="429306"/>
                </a:lnTo>
                <a:lnTo>
                  <a:pt x="335897" y="460718"/>
                </a:lnTo>
                <a:lnTo>
                  <a:pt x="306596" y="502602"/>
                </a:lnTo>
                <a:lnTo>
                  <a:pt x="278442" y="534015"/>
                </a:lnTo>
                <a:lnTo>
                  <a:pt x="251464" y="575898"/>
                </a:lnTo>
                <a:lnTo>
                  <a:pt x="225692" y="607311"/>
                </a:lnTo>
                <a:lnTo>
                  <a:pt x="201154" y="649194"/>
                </a:lnTo>
                <a:lnTo>
                  <a:pt x="177880" y="691078"/>
                </a:lnTo>
                <a:lnTo>
                  <a:pt x="155897" y="722491"/>
                </a:lnTo>
                <a:lnTo>
                  <a:pt x="135236" y="764374"/>
                </a:lnTo>
                <a:lnTo>
                  <a:pt x="115924" y="806258"/>
                </a:lnTo>
                <a:lnTo>
                  <a:pt x="97991" y="848141"/>
                </a:lnTo>
                <a:lnTo>
                  <a:pt x="81466" y="890025"/>
                </a:lnTo>
                <a:lnTo>
                  <a:pt x="66378" y="942379"/>
                </a:lnTo>
                <a:lnTo>
                  <a:pt x="52755" y="984263"/>
                </a:lnTo>
                <a:lnTo>
                  <a:pt x="40626" y="1026146"/>
                </a:lnTo>
                <a:lnTo>
                  <a:pt x="30021" y="1078501"/>
                </a:lnTo>
                <a:lnTo>
                  <a:pt x="20968" y="1120384"/>
                </a:lnTo>
                <a:lnTo>
                  <a:pt x="13497" y="1162268"/>
                </a:lnTo>
                <a:lnTo>
                  <a:pt x="7635" y="1214622"/>
                </a:lnTo>
                <a:lnTo>
                  <a:pt x="3412" y="1256506"/>
                </a:lnTo>
                <a:lnTo>
                  <a:pt x="858" y="1308860"/>
                </a:lnTo>
                <a:lnTo>
                  <a:pt x="0" y="1361215"/>
                </a:lnTo>
                <a:lnTo>
                  <a:pt x="922" y="1403098"/>
                </a:lnTo>
                <a:lnTo>
                  <a:pt x="3671" y="1455453"/>
                </a:lnTo>
                <a:lnTo>
                  <a:pt x="8219" y="1507807"/>
                </a:lnTo>
                <a:lnTo>
                  <a:pt x="14538" y="1560161"/>
                </a:lnTo>
                <a:lnTo>
                  <a:pt x="22600" y="1602045"/>
                </a:lnTo>
                <a:lnTo>
                  <a:pt x="32378" y="1654399"/>
                </a:lnTo>
                <a:lnTo>
                  <a:pt x="43843" y="1696283"/>
                </a:lnTo>
                <a:lnTo>
                  <a:pt x="56968" y="1748637"/>
                </a:lnTo>
                <a:lnTo>
                  <a:pt x="71725" y="1790521"/>
                </a:lnTo>
                <a:lnTo>
                  <a:pt x="88087" y="1832404"/>
                </a:lnTo>
                <a:lnTo>
                  <a:pt x="106025" y="1884759"/>
                </a:lnTo>
                <a:lnTo>
                  <a:pt x="125511" y="1926642"/>
                </a:lnTo>
                <a:lnTo>
                  <a:pt x="146518" y="1968526"/>
                </a:lnTo>
                <a:lnTo>
                  <a:pt x="169019" y="2010409"/>
                </a:lnTo>
                <a:lnTo>
                  <a:pt x="192984" y="2052293"/>
                </a:lnTo>
                <a:lnTo>
                  <a:pt x="218387" y="2094177"/>
                </a:lnTo>
                <a:lnTo>
                  <a:pt x="245200" y="2136060"/>
                </a:lnTo>
                <a:lnTo>
                  <a:pt x="273395" y="2167473"/>
                </a:lnTo>
                <a:lnTo>
                  <a:pt x="302943" y="2209356"/>
                </a:lnTo>
                <a:lnTo>
                  <a:pt x="333818" y="2240769"/>
                </a:lnTo>
                <a:lnTo>
                  <a:pt x="365992" y="2282653"/>
                </a:lnTo>
                <a:lnTo>
                  <a:pt x="399436" y="2314065"/>
                </a:lnTo>
                <a:lnTo>
                  <a:pt x="434123" y="2345478"/>
                </a:lnTo>
                <a:lnTo>
                  <a:pt x="470025" y="2376890"/>
                </a:lnTo>
                <a:lnTo>
                  <a:pt x="507115" y="2408303"/>
                </a:lnTo>
                <a:lnTo>
                  <a:pt x="545364" y="2439716"/>
                </a:lnTo>
                <a:lnTo>
                  <a:pt x="584745" y="2471128"/>
                </a:lnTo>
                <a:lnTo>
                  <a:pt x="625229" y="2492070"/>
                </a:lnTo>
                <a:lnTo>
                  <a:pt x="666790" y="2523483"/>
                </a:lnTo>
                <a:lnTo>
                  <a:pt x="709399" y="2544425"/>
                </a:lnTo>
                <a:lnTo>
                  <a:pt x="753029" y="2565366"/>
                </a:lnTo>
                <a:lnTo>
                  <a:pt x="843239" y="2607250"/>
                </a:lnTo>
                <a:lnTo>
                  <a:pt x="867566" y="2513012"/>
                </a:lnTo>
                <a:lnTo>
                  <a:pt x="821622" y="2492070"/>
                </a:lnTo>
                <a:lnTo>
                  <a:pt x="776862" y="2471128"/>
                </a:lnTo>
                <a:lnTo>
                  <a:pt x="733312" y="2439716"/>
                </a:lnTo>
                <a:lnTo>
                  <a:pt x="690999" y="2418774"/>
                </a:lnTo>
                <a:lnTo>
                  <a:pt x="649948" y="2387361"/>
                </a:lnTo>
                <a:lnTo>
                  <a:pt x="610187" y="2366420"/>
                </a:lnTo>
                <a:lnTo>
                  <a:pt x="571740" y="2335007"/>
                </a:lnTo>
                <a:lnTo>
                  <a:pt x="534634" y="2303594"/>
                </a:lnTo>
                <a:lnTo>
                  <a:pt x="498896" y="2272182"/>
                </a:lnTo>
                <a:lnTo>
                  <a:pt x="464551" y="2240769"/>
                </a:lnTo>
                <a:lnTo>
                  <a:pt x="431627" y="2198885"/>
                </a:lnTo>
                <a:lnTo>
                  <a:pt x="400148" y="2167473"/>
                </a:lnTo>
                <a:lnTo>
                  <a:pt x="370142" y="2125589"/>
                </a:lnTo>
                <a:lnTo>
                  <a:pt x="341634" y="2094177"/>
                </a:lnTo>
                <a:lnTo>
                  <a:pt x="314651" y="2052293"/>
                </a:lnTo>
                <a:lnTo>
                  <a:pt x="289218" y="2010409"/>
                </a:lnTo>
                <a:lnTo>
                  <a:pt x="265363" y="1968526"/>
                </a:lnTo>
                <a:lnTo>
                  <a:pt x="243111" y="1926642"/>
                </a:lnTo>
                <a:lnTo>
                  <a:pt x="222489" y="1884759"/>
                </a:lnTo>
                <a:lnTo>
                  <a:pt x="203522" y="1832404"/>
                </a:lnTo>
                <a:lnTo>
                  <a:pt x="186238" y="1790521"/>
                </a:lnTo>
                <a:lnTo>
                  <a:pt x="170661" y="1748637"/>
                </a:lnTo>
                <a:lnTo>
                  <a:pt x="156819" y="1696283"/>
                </a:lnTo>
                <a:lnTo>
                  <a:pt x="144738" y="1654399"/>
                </a:lnTo>
                <a:lnTo>
                  <a:pt x="134443" y="1602045"/>
                </a:lnTo>
                <a:lnTo>
                  <a:pt x="125961" y="1560161"/>
                </a:lnTo>
                <a:lnTo>
                  <a:pt x="119319" y="1507807"/>
                </a:lnTo>
                <a:lnTo>
                  <a:pt x="114541" y="1455453"/>
                </a:lnTo>
                <a:lnTo>
                  <a:pt x="111656" y="1413569"/>
                </a:lnTo>
                <a:lnTo>
                  <a:pt x="110688" y="1361215"/>
                </a:lnTo>
                <a:lnTo>
                  <a:pt x="111590" y="1308860"/>
                </a:lnTo>
                <a:lnTo>
                  <a:pt x="114273" y="1266977"/>
                </a:lnTo>
                <a:lnTo>
                  <a:pt x="118706" y="1214622"/>
                </a:lnTo>
                <a:lnTo>
                  <a:pt x="124855" y="1172739"/>
                </a:lnTo>
                <a:lnTo>
                  <a:pt x="132688" y="1120384"/>
                </a:lnTo>
                <a:lnTo>
                  <a:pt x="142173" y="1078501"/>
                </a:lnTo>
                <a:lnTo>
                  <a:pt x="153276" y="1036617"/>
                </a:lnTo>
                <a:lnTo>
                  <a:pt x="165966" y="994734"/>
                </a:lnTo>
                <a:lnTo>
                  <a:pt x="180210" y="952850"/>
                </a:lnTo>
                <a:lnTo>
                  <a:pt x="195976" y="900496"/>
                </a:lnTo>
                <a:lnTo>
                  <a:pt x="213230" y="858612"/>
                </a:lnTo>
                <a:lnTo>
                  <a:pt x="231941" y="827199"/>
                </a:lnTo>
                <a:lnTo>
                  <a:pt x="252076" y="785316"/>
                </a:lnTo>
                <a:lnTo>
                  <a:pt x="273601" y="743432"/>
                </a:lnTo>
                <a:lnTo>
                  <a:pt x="296486" y="701549"/>
                </a:lnTo>
                <a:lnTo>
                  <a:pt x="320697" y="670136"/>
                </a:lnTo>
                <a:lnTo>
                  <a:pt x="346201" y="628253"/>
                </a:lnTo>
                <a:lnTo>
                  <a:pt x="372967" y="596840"/>
                </a:lnTo>
                <a:lnTo>
                  <a:pt x="400962" y="554956"/>
                </a:lnTo>
                <a:lnTo>
                  <a:pt x="430152" y="523544"/>
                </a:lnTo>
                <a:lnTo>
                  <a:pt x="460506" y="492131"/>
                </a:lnTo>
                <a:lnTo>
                  <a:pt x="491991" y="460718"/>
                </a:lnTo>
                <a:lnTo>
                  <a:pt x="524575" y="429306"/>
                </a:lnTo>
                <a:lnTo>
                  <a:pt x="558225" y="397893"/>
                </a:lnTo>
                <a:lnTo>
                  <a:pt x="592908" y="376951"/>
                </a:lnTo>
                <a:lnTo>
                  <a:pt x="628592" y="345539"/>
                </a:lnTo>
                <a:lnTo>
                  <a:pt x="665245" y="324597"/>
                </a:lnTo>
                <a:lnTo>
                  <a:pt x="702833" y="293184"/>
                </a:lnTo>
                <a:lnTo>
                  <a:pt x="741325" y="272243"/>
                </a:lnTo>
                <a:lnTo>
                  <a:pt x="780687" y="251301"/>
                </a:lnTo>
                <a:lnTo>
                  <a:pt x="820888" y="230359"/>
                </a:lnTo>
                <a:lnTo>
                  <a:pt x="861895" y="219888"/>
                </a:lnTo>
                <a:lnTo>
                  <a:pt x="946195" y="178005"/>
                </a:lnTo>
                <a:lnTo>
                  <a:pt x="1215052" y="115179"/>
                </a:lnTo>
                <a:lnTo>
                  <a:pt x="1905648" y="115179"/>
                </a:lnTo>
                <a:lnTo>
                  <a:pt x="1863308" y="94237"/>
                </a:lnTo>
                <a:lnTo>
                  <a:pt x="1820255" y="83767"/>
                </a:lnTo>
                <a:lnTo>
                  <a:pt x="1776517" y="62825"/>
                </a:lnTo>
                <a:lnTo>
                  <a:pt x="1548572" y="10470"/>
                </a:lnTo>
                <a:close/>
              </a:path>
              <a:path w="2713990" h="3905884">
                <a:moveTo>
                  <a:pt x="1905648" y="115179"/>
                </a:moveTo>
                <a:lnTo>
                  <a:pt x="1498638" y="115179"/>
                </a:lnTo>
                <a:lnTo>
                  <a:pt x="1767495" y="178005"/>
                </a:lnTo>
                <a:lnTo>
                  <a:pt x="1851795" y="219888"/>
                </a:lnTo>
                <a:lnTo>
                  <a:pt x="1892802" y="230359"/>
                </a:lnTo>
                <a:lnTo>
                  <a:pt x="1933003" y="251301"/>
                </a:lnTo>
                <a:lnTo>
                  <a:pt x="1972365" y="272243"/>
                </a:lnTo>
                <a:lnTo>
                  <a:pt x="2010857" y="293184"/>
                </a:lnTo>
                <a:lnTo>
                  <a:pt x="2048446" y="324597"/>
                </a:lnTo>
                <a:lnTo>
                  <a:pt x="2085098" y="345539"/>
                </a:lnTo>
                <a:lnTo>
                  <a:pt x="2120782" y="376951"/>
                </a:lnTo>
                <a:lnTo>
                  <a:pt x="2155465" y="397893"/>
                </a:lnTo>
                <a:lnTo>
                  <a:pt x="2189115" y="429306"/>
                </a:lnTo>
                <a:lnTo>
                  <a:pt x="2221699" y="460718"/>
                </a:lnTo>
                <a:lnTo>
                  <a:pt x="2253184" y="492131"/>
                </a:lnTo>
                <a:lnTo>
                  <a:pt x="2283538" y="523544"/>
                </a:lnTo>
                <a:lnTo>
                  <a:pt x="2312729" y="554956"/>
                </a:lnTo>
                <a:lnTo>
                  <a:pt x="2340723" y="596840"/>
                </a:lnTo>
                <a:lnTo>
                  <a:pt x="2367489" y="628253"/>
                </a:lnTo>
                <a:lnTo>
                  <a:pt x="2392993" y="670136"/>
                </a:lnTo>
                <a:lnTo>
                  <a:pt x="2417204" y="701549"/>
                </a:lnTo>
                <a:lnTo>
                  <a:pt x="2440089" y="743432"/>
                </a:lnTo>
                <a:lnTo>
                  <a:pt x="2461615" y="785316"/>
                </a:lnTo>
                <a:lnTo>
                  <a:pt x="2481749" y="827199"/>
                </a:lnTo>
                <a:lnTo>
                  <a:pt x="2500460" y="858612"/>
                </a:lnTo>
                <a:lnTo>
                  <a:pt x="2517714" y="900496"/>
                </a:lnTo>
                <a:lnTo>
                  <a:pt x="2533480" y="952850"/>
                </a:lnTo>
                <a:lnTo>
                  <a:pt x="2547724" y="994734"/>
                </a:lnTo>
                <a:lnTo>
                  <a:pt x="2560414" y="1036617"/>
                </a:lnTo>
                <a:lnTo>
                  <a:pt x="2571518" y="1078501"/>
                </a:lnTo>
                <a:lnTo>
                  <a:pt x="2581002" y="1120384"/>
                </a:lnTo>
                <a:lnTo>
                  <a:pt x="2588835" y="1172739"/>
                </a:lnTo>
                <a:lnTo>
                  <a:pt x="2594984" y="1214622"/>
                </a:lnTo>
                <a:lnTo>
                  <a:pt x="2599417" y="1266977"/>
                </a:lnTo>
                <a:lnTo>
                  <a:pt x="2602100" y="1308860"/>
                </a:lnTo>
                <a:lnTo>
                  <a:pt x="2603002" y="1361215"/>
                </a:lnTo>
                <a:lnTo>
                  <a:pt x="2602091" y="1403098"/>
                </a:lnTo>
                <a:lnTo>
                  <a:pt x="2599375" y="1455453"/>
                </a:lnTo>
                <a:lnTo>
                  <a:pt x="2594878" y="1507807"/>
                </a:lnTo>
                <a:lnTo>
                  <a:pt x="2588623" y="1549691"/>
                </a:lnTo>
                <a:lnTo>
                  <a:pt x="2580634" y="1602045"/>
                </a:lnTo>
                <a:lnTo>
                  <a:pt x="2570935" y="1643929"/>
                </a:lnTo>
                <a:lnTo>
                  <a:pt x="2559550" y="1685812"/>
                </a:lnTo>
                <a:lnTo>
                  <a:pt x="2546502" y="1738166"/>
                </a:lnTo>
                <a:lnTo>
                  <a:pt x="2531816" y="1780050"/>
                </a:lnTo>
                <a:lnTo>
                  <a:pt x="2515516" y="1821934"/>
                </a:lnTo>
                <a:lnTo>
                  <a:pt x="2497625" y="1863817"/>
                </a:lnTo>
                <a:lnTo>
                  <a:pt x="2478167" y="1905701"/>
                </a:lnTo>
                <a:lnTo>
                  <a:pt x="2457166" y="1947584"/>
                </a:lnTo>
                <a:lnTo>
                  <a:pt x="2434646" y="1989468"/>
                </a:lnTo>
                <a:lnTo>
                  <a:pt x="2410630" y="2031351"/>
                </a:lnTo>
                <a:lnTo>
                  <a:pt x="2385143" y="2073235"/>
                </a:lnTo>
                <a:lnTo>
                  <a:pt x="2358209" y="2104647"/>
                </a:lnTo>
                <a:lnTo>
                  <a:pt x="2329850" y="2146531"/>
                </a:lnTo>
                <a:lnTo>
                  <a:pt x="2300092" y="2177944"/>
                </a:lnTo>
                <a:lnTo>
                  <a:pt x="2268957" y="2219827"/>
                </a:lnTo>
                <a:lnTo>
                  <a:pt x="2236470" y="2251240"/>
                </a:lnTo>
                <a:lnTo>
                  <a:pt x="2202655" y="2282653"/>
                </a:lnTo>
                <a:lnTo>
                  <a:pt x="2167535" y="2314065"/>
                </a:lnTo>
                <a:lnTo>
                  <a:pt x="2131135" y="2345478"/>
                </a:lnTo>
                <a:lnTo>
                  <a:pt x="2093478" y="2366420"/>
                </a:lnTo>
                <a:lnTo>
                  <a:pt x="2054587" y="2397832"/>
                </a:lnTo>
                <a:lnTo>
                  <a:pt x="2014488" y="2418774"/>
                </a:lnTo>
                <a:lnTo>
                  <a:pt x="1973203" y="2450187"/>
                </a:lnTo>
                <a:lnTo>
                  <a:pt x="1930757" y="2471128"/>
                </a:lnTo>
                <a:lnTo>
                  <a:pt x="1887173" y="2492070"/>
                </a:lnTo>
                <a:lnTo>
                  <a:pt x="1842475" y="2513012"/>
                </a:lnTo>
                <a:lnTo>
                  <a:pt x="1866499" y="2607250"/>
                </a:lnTo>
                <a:lnTo>
                  <a:pt x="1912311" y="2596779"/>
                </a:lnTo>
                <a:lnTo>
                  <a:pt x="1957155" y="2575837"/>
                </a:lnTo>
                <a:lnTo>
                  <a:pt x="2001001" y="2544425"/>
                </a:lnTo>
                <a:lnTo>
                  <a:pt x="2043822" y="2523483"/>
                </a:lnTo>
                <a:lnTo>
                  <a:pt x="2085590" y="2502541"/>
                </a:lnTo>
                <a:lnTo>
                  <a:pt x="2126277" y="2471128"/>
                </a:lnTo>
                <a:lnTo>
                  <a:pt x="2165855" y="2439716"/>
                </a:lnTo>
                <a:lnTo>
                  <a:pt x="2204295" y="2408303"/>
                </a:lnTo>
                <a:lnTo>
                  <a:pt x="2241571" y="2376890"/>
                </a:lnTo>
                <a:lnTo>
                  <a:pt x="2277654" y="2345478"/>
                </a:lnTo>
                <a:lnTo>
                  <a:pt x="2312516" y="2314065"/>
                </a:lnTo>
                <a:lnTo>
                  <a:pt x="2346129" y="2282653"/>
                </a:lnTo>
                <a:lnTo>
                  <a:pt x="2378466" y="2240769"/>
                </a:lnTo>
                <a:lnTo>
                  <a:pt x="2409497" y="2209356"/>
                </a:lnTo>
                <a:lnTo>
                  <a:pt x="2439196" y="2167473"/>
                </a:lnTo>
                <a:lnTo>
                  <a:pt x="2467534" y="2136060"/>
                </a:lnTo>
                <a:lnTo>
                  <a:pt x="2494483" y="2094177"/>
                </a:lnTo>
                <a:lnTo>
                  <a:pt x="2520016" y="2052293"/>
                </a:lnTo>
                <a:lnTo>
                  <a:pt x="2544104" y="2010409"/>
                </a:lnTo>
                <a:lnTo>
                  <a:pt x="2566720" y="1968526"/>
                </a:lnTo>
                <a:lnTo>
                  <a:pt x="2587835" y="1926642"/>
                </a:lnTo>
                <a:lnTo>
                  <a:pt x="2607421" y="1884759"/>
                </a:lnTo>
                <a:lnTo>
                  <a:pt x="2625451" y="1832404"/>
                </a:lnTo>
                <a:lnTo>
                  <a:pt x="2641897" y="1790521"/>
                </a:lnTo>
                <a:lnTo>
                  <a:pt x="2656730" y="1748637"/>
                </a:lnTo>
                <a:lnTo>
                  <a:pt x="2669923" y="1696283"/>
                </a:lnTo>
                <a:lnTo>
                  <a:pt x="2681448" y="1654399"/>
                </a:lnTo>
                <a:lnTo>
                  <a:pt x="2691276" y="1602045"/>
                </a:lnTo>
                <a:lnTo>
                  <a:pt x="2699380" y="1560161"/>
                </a:lnTo>
                <a:lnTo>
                  <a:pt x="2705732" y="1507807"/>
                </a:lnTo>
                <a:lnTo>
                  <a:pt x="2710303" y="1455453"/>
                </a:lnTo>
                <a:lnTo>
                  <a:pt x="2713067" y="1403098"/>
                </a:lnTo>
                <a:lnTo>
                  <a:pt x="2713994" y="1361215"/>
                </a:lnTo>
                <a:lnTo>
                  <a:pt x="2713136" y="1308860"/>
                </a:lnTo>
                <a:lnTo>
                  <a:pt x="2710580" y="1256506"/>
                </a:lnTo>
                <a:lnTo>
                  <a:pt x="2706355" y="1214622"/>
                </a:lnTo>
                <a:lnTo>
                  <a:pt x="2700491" y="1162268"/>
                </a:lnTo>
                <a:lnTo>
                  <a:pt x="2693016" y="1120384"/>
                </a:lnTo>
                <a:lnTo>
                  <a:pt x="2683959" y="1078501"/>
                </a:lnTo>
                <a:lnTo>
                  <a:pt x="2673349" y="1026146"/>
                </a:lnTo>
                <a:lnTo>
                  <a:pt x="2661215" y="984263"/>
                </a:lnTo>
                <a:lnTo>
                  <a:pt x="2647586" y="942379"/>
                </a:lnTo>
                <a:lnTo>
                  <a:pt x="2632491" y="890025"/>
                </a:lnTo>
                <a:lnTo>
                  <a:pt x="2615959" y="848141"/>
                </a:lnTo>
                <a:lnTo>
                  <a:pt x="2598019" y="806258"/>
                </a:lnTo>
                <a:lnTo>
                  <a:pt x="2578700" y="764374"/>
                </a:lnTo>
                <a:lnTo>
                  <a:pt x="2558030" y="722491"/>
                </a:lnTo>
                <a:lnTo>
                  <a:pt x="2536039" y="691078"/>
                </a:lnTo>
                <a:lnTo>
                  <a:pt x="2512755" y="649194"/>
                </a:lnTo>
                <a:lnTo>
                  <a:pt x="2488209" y="607311"/>
                </a:lnTo>
                <a:lnTo>
                  <a:pt x="2462427" y="575898"/>
                </a:lnTo>
                <a:lnTo>
                  <a:pt x="2435440" y="534015"/>
                </a:lnTo>
                <a:lnTo>
                  <a:pt x="2407276" y="502602"/>
                </a:lnTo>
                <a:lnTo>
                  <a:pt x="2377965" y="460718"/>
                </a:lnTo>
                <a:lnTo>
                  <a:pt x="2347535" y="429306"/>
                </a:lnTo>
                <a:lnTo>
                  <a:pt x="2316015" y="397893"/>
                </a:lnTo>
                <a:lnTo>
                  <a:pt x="2283435" y="366480"/>
                </a:lnTo>
                <a:lnTo>
                  <a:pt x="2249822" y="335068"/>
                </a:lnTo>
                <a:lnTo>
                  <a:pt x="2215206" y="303655"/>
                </a:lnTo>
                <a:lnTo>
                  <a:pt x="2179617" y="282713"/>
                </a:lnTo>
                <a:lnTo>
                  <a:pt x="2143082" y="251301"/>
                </a:lnTo>
                <a:lnTo>
                  <a:pt x="2105631" y="230359"/>
                </a:lnTo>
                <a:lnTo>
                  <a:pt x="2067293" y="198946"/>
                </a:lnTo>
                <a:lnTo>
                  <a:pt x="2028097" y="178005"/>
                </a:lnTo>
                <a:lnTo>
                  <a:pt x="1988071" y="157063"/>
                </a:lnTo>
                <a:lnTo>
                  <a:pt x="1905648" y="115179"/>
                </a:lnTo>
                <a:close/>
              </a:path>
              <a:path w="2713990" h="3905884">
                <a:moveTo>
                  <a:pt x="1626098" y="2209356"/>
                </a:moveTo>
                <a:lnTo>
                  <a:pt x="1448985" y="2209356"/>
                </a:lnTo>
                <a:lnTo>
                  <a:pt x="1354716" y="2335007"/>
                </a:lnTo>
                <a:lnTo>
                  <a:pt x="1421312" y="2335007"/>
                </a:lnTo>
                <a:lnTo>
                  <a:pt x="1486995" y="2251240"/>
                </a:lnTo>
                <a:lnTo>
                  <a:pt x="1636861" y="2251240"/>
                </a:lnTo>
                <a:lnTo>
                  <a:pt x="1626098" y="2209356"/>
                </a:lnTo>
                <a:close/>
              </a:path>
              <a:path w="2713990" h="3905884">
                <a:moveTo>
                  <a:pt x="1499132" y="418835"/>
                </a:moveTo>
                <a:lnTo>
                  <a:pt x="1210297" y="418835"/>
                </a:lnTo>
                <a:lnTo>
                  <a:pt x="1072644" y="450248"/>
                </a:lnTo>
                <a:lnTo>
                  <a:pt x="1028545" y="471189"/>
                </a:lnTo>
                <a:lnTo>
                  <a:pt x="985438" y="492131"/>
                </a:lnTo>
                <a:lnTo>
                  <a:pt x="943383" y="502602"/>
                </a:lnTo>
                <a:lnTo>
                  <a:pt x="902442" y="523544"/>
                </a:lnTo>
                <a:lnTo>
                  <a:pt x="862674" y="554956"/>
                </a:lnTo>
                <a:lnTo>
                  <a:pt x="824138" y="575898"/>
                </a:lnTo>
                <a:lnTo>
                  <a:pt x="786896" y="596840"/>
                </a:lnTo>
                <a:lnTo>
                  <a:pt x="751008" y="628253"/>
                </a:lnTo>
                <a:lnTo>
                  <a:pt x="716533" y="659665"/>
                </a:lnTo>
                <a:lnTo>
                  <a:pt x="683532" y="691078"/>
                </a:lnTo>
                <a:lnTo>
                  <a:pt x="652066" y="722491"/>
                </a:lnTo>
                <a:lnTo>
                  <a:pt x="622193" y="753903"/>
                </a:lnTo>
                <a:lnTo>
                  <a:pt x="593974" y="795787"/>
                </a:lnTo>
                <a:lnTo>
                  <a:pt x="567470" y="827199"/>
                </a:lnTo>
                <a:lnTo>
                  <a:pt x="542741" y="869083"/>
                </a:lnTo>
                <a:lnTo>
                  <a:pt x="519846" y="910967"/>
                </a:lnTo>
                <a:lnTo>
                  <a:pt x="498846" y="952850"/>
                </a:lnTo>
                <a:lnTo>
                  <a:pt x="479802" y="994734"/>
                </a:lnTo>
                <a:lnTo>
                  <a:pt x="462772" y="1036617"/>
                </a:lnTo>
                <a:lnTo>
                  <a:pt x="447818" y="1078501"/>
                </a:lnTo>
                <a:lnTo>
                  <a:pt x="435000" y="1120384"/>
                </a:lnTo>
                <a:lnTo>
                  <a:pt x="424377" y="1172739"/>
                </a:lnTo>
                <a:lnTo>
                  <a:pt x="416010" y="1214622"/>
                </a:lnTo>
                <a:lnTo>
                  <a:pt x="409960" y="1266977"/>
                </a:lnTo>
                <a:lnTo>
                  <a:pt x="406285" y="1308860"/>
                </a:lnTo>
                <a:lnTo>
                  <a:pt x="405047" y="1361215"/>
                </a:lnTo>
                <a:lnTo>
                  <a:pt x="406399" y="1413569"/>
                </a:lnTo>
                <a:lnTo>
                  <a:pt x="410408" y="1465923"/>
                </a:lnTo>
                <a:lnTo>
                  <a:pt x="417007" y="1507807"/>
                </a:lnTo>
                <a:lnTo>
                  <a:pt x="426126" y="1560161"/>
                </a:lnTo>
                <a:lnTo>
                  <a:pt x="437696" y="1612516"/>
                </a:lnTo>
                <a:lnTo>
                  <a:pt x="451650" y="1654399"/>
                </a:lnTo>
                <a:lnTo>
                  <a:pt x="467918" y="1706754"/>
                </a:lnTo>
                <a:lnTo>
                  <a:pt x="486432" y="1748637"/>
                </a:lnTo>
                <a:lnTo>
                  <a:pt x="507123" y="1790521"/>
                </a:lnTo>
                <a:lnTo>
                  <a:pt x="529922" y="1832404"/>
                </a:lnTo>
                <a:lnTo>
                  <a:pt x="554762" y="1874288"/>
                </a:lnTo>
                <a:lnTo>
                  <a:pt x="581572" y="1916172"/>
                </a:lnTo>
                <a:lnTo>
                  <a:pt x="610285" y="1947584"/>
                </a:lnTo>
                <a:lnTo>
                  <a:pt x="640831" y="1989468"/>
                </a:lnTo>
                <a:lnTo>
                  <a:pt x="673143" y="2020880"/>
                </a:lnTo>
                <a:lnTo>
                  <a:pt x="707151" y="2052293"/>
                </a:lnTo>
                <a:lnTo>
                  <a:pt x="742787" y="2083706"/>
                </a:lnTo>
                <a:lnTo>
                  <a:pt x="779982" y="2115118"/>
                </a:lnTo>
                <a:lnTo>
                  <a:pt x="818667" y="2146531"/>
                </a:lnTo>
                <a:lnTo>
                  <a:pt x="858775" y="2167473"/>
                </a:lnTo>
                <a:lnTo>
                  <a:pt x="900235" y="2198885"/>
                </a:lnTo>
                <a:lnTo>
                  <a:pt x="942980" y="2219827"/>
                </a:lnTo>
                <a:lnTo>
                  <a:pt x="971260" y="2104647"/>
                </a:lnTo>
                <a:lnTo>
                  <a:pt x="929377" y="2083706"/>
                </a:lnTo>
                <a:lnTo>
                  <a:pt x="888995" y="2062764"/>
                </a:lnTo>
                <a:lnTo>
                  <a:pt x="850200" y="2031351"/>
                </a:lnTo>
                <a:lnTo>
                  <a:pt x="813081" y="1999939"/>
                </a:lnTo>
                <a:lnTo>
                  <a:pt x="777724" y="1968526"/>
                </a:lnTo>
                <a:lnTo>
                  <a:pt x="744217" y="1937113"/>
                </a:lnTo>
                <a:lnTo>
                  <a:pt x="712647" y="1895230"/>
                </a:lnTo>
                <a:lnTo>
                  <a:pt x="683101" y="1863817"/>
                </a:lnTo>
                <a:lnTo>
                  <a:pt x="655667" y="1821934"/>
                </a:lnTo>
                <a:lnTo>
                  <a:pt x="630431" y="1780050"/>
                </a:lnTo>
                <a:lnTo>
                  <a:pt x="607481" y="1738166"/>
                </a:lnTo>
                <a:lnTo>
                  <a:pt x="586904" y="1696283"/>
                </a:lnTo>
                <a:lnTo>
                  <a:pt x="568788" y="1654399"/>
                </a:lnTo>
                <a:lnTo>
                  <a:pt x="553219" y="1602045"/>
                </a:lnTo>
                <a:lnTo>
                  <a:pt x="540286" y="1560161"/>
                </a:lnTo>
                <a:lnTo>
                  <a:pt x="530075" y="1507807"/>
                </a:lnTo>
                <a:lnTo>
                  <a:pt x="522673" y="1465923"/>
                </a:lnTo>
                <a:lnTo>
                  <a:pt x="518168" y="1413569"/>
                </a:lnTo>
                <a:lnTo>
                  <a:pt x="516647" y="1361215"/>
                </a:lnTo>
                <a:lnTo>
                  <a:pt x="517976" y="1319331"/>
                </a:lnTo>
                <a:lnTo>
                  <a:pt x="521916" y="1266977"/>
                </a:lnTo>
                <a:lnTo>
                  <a:pt x="528396" y="1225093"/>
                </a:lnTo>
                <a:lnTo>
                  <a:pt x="537345" y="1172739"/>
                </a:lnTo>
                <a:lnTo>
                  <a:pt x="548690" y="1130855"/>
                </a:lnTo>
                <a:lnTo>
                  <a:pt x="562361" y="1088972"/>
                </a:lnTo>
                <a:lnTo>
                  <a:pt x="578287" y="1047088"/>
                </a:lnTo>
                <a:lnTo>
                  <a:pt x="596396" y="1005204"/>
                </a:lnTo>
                <a:lnTo>
                  <a:pt x="616617" y="963321"/>
                </a:lnTo>
                <a:lnTo>
                  <a:pt x="638878" y="921437"/>
                </a:lnTo>
                <a:lnTo>
                  <a:pt x="663109" y="890025"/>
                </a:lnTo>
                <a:lnTo>
                  <a:pt x="689238" y="848141"/>
                </a:lnTo>
                <a:lnTo>
                  <a:pt x="717193" y="816729"/>
                </a:lnTo>
                <a:lnTo>
                  <a:pt x="746903" y="785316"/>
                </a:lnTo>
                <a:lnTo>
                  <a:pt x="778298" y="753903"/>
                </a:lnTo>
                <a:lnTo>
                  <a:pt x="811306" y="722491"/>
                </a:lnTo>
                <a:lnTo>
                  <a:pt x="845854" y="701549"/>
                </a:lnTo>
                <a:lnTo>
                  <a:pt x="881873" y="670136"/>
                </a:lnTo>
                <a:lnTo>
                  <a:pt x="919291" y="649194"/>
                </a:lnTo>
                <a:lnTo>
                  <a:pt x="958036" y="628253"/>
                </a:lnTo>
                <a:lnTo>
                  <a:pt x="998038" y="607311"/>
                </a:lnTo>
                <a:lnTo>
                  <a:pt x="1039224" y="586369"/>
                </a:lnTo>
                <a:lnTo>
                  <a:pt x="1081524" y="565427"/>
                </a:lnTo>
                <a:lnTo>
                  <a:pt x="1214393" y="534015"/>
                </a:lnTo>
                <a:lnTo>
                  <a:pt x="1260434" y="534015"/>
                </a:lnTo>
                <a:lnTo>
                  <a:pt x="1307232" y="523544"/>
                </a:lnTo>
                <a:lnTo>
                  <a:pt x="1806983" y="523544"/>
                </a:lnTo>
                <a:lnTo>
                  <a:pt x="1766041" y="502602"/>
                </a:lnTo>
                <a:lnTo>
                  <a:pt x="1723987" y="492131"/>
                </a:lnTo>
                <a:lnTo>
                  <a:pt x="1680881" y="471189"/>
                </a:lnTo>
                <a:lnTo>
                  <a:pt x="1636782" y="450248"/>
                </a:lnTo>
                <a:lnTo>
                  <a:pt x="1499132" y="418835"/>
                </a:lnTo>
                <a:close/>
              </a:path>
              <a:path w="2713990" h="3905884">
                <a:moveTo>
                  <a:pt x="1806983" y="523544"/>
                </a:moveTo>
                <a:lnTo>
                  <a:pt x="1402198" y="523544"/>
                </a:lnTo>
                <a:lnTo>
                  <a:pt x="1448994" y="534015"/>
                </a:lnTo>
                <a:lnTo>
                  <a:pt x="1495033" y="534015"/>
                </a:lnTo>
                <a:lnTo>
                  <a:pt x="1627898" y="565427"/>
                </a:lnTo>
                <a:lnTo>
                  <a:pt x="1670197" y="586369"/>
                </a:lnTo>
                <a:lnTo>
                  <a:pt x="1711383" y="607311"/>
                </a:lnTo>
                <a:lnTo>
                  <a:pt x="1751384" y="628253"/>
                </a:lnTo>
                <a:lnTo>
                  <a:pt x="1790129" y="649194"/>
                </a:lnTo>
                <a:lnTo>
                  <a:pt x="1827547" y="670136"/>
                </a:lnTo>
                <a:lnTo>
                  <a:pt x="1863566" y="701549"/>
                </a:lnTo>
                <a:lnTo>
                  <a:pt x="1898116" y="722491"/>
                </a:lnTo>
                <a:lnTo>
                  <a:pt x="1931124" y="753903"/>
                </a:lnTo>
                <a:lnTo>
                  <a:pt x="1962519" y="785316"/>
                </a:lnTo>
                <a:lnTo>
                  <a:pt x="1992230" y="816729"/>
                </a:lnTo>
                <a:lnTo>
                  <a:pt x="2020187" y="848141"/>
                </a:lnTo>
                <a:lnTo>
                  <a:pt x="2046316" y="890025"/>
                </a:lnTo>
                <a:lnTo>
                  <a:pt x="2070548" y="921437"/>
                </a:lnTo>
                <a:lnTo>
                  <a:pt x="2092810" y="963321"/>
                </a:lnTo>
                <a:lnTo>
                  <a:pt x="2113032" y="1005204"/>
                </a:lnTo>
                <a:lnTo>
                  <a:pt x="2131142" y="1047088"/>
                </a:lnTo>
                <a:lnTo>
                  <a:pt x="2147069" y="1088972"/>
                </a:lnTo>
                <a:lnTo>
                  <a:pt x="2160741" y="1130855"/>
                </a:lnTo>
                <a:lnTo>
                  <a:pt x="2172087" y="1172739"/>
                </a:lnTo>
                <a:lnTo>
                  <a:pt x="2181036" y="1225093"/>
                </a:lnTo>
                <a:lnTo>
                  <a:pt x="2187516" y="1266977"/>
                </a:lnTo>
                <a:lnTo>
                  <a:pt x="2191457" y="1319331"/>
                </a:lnTo>
                <a:lnTo>
                  <a:pt x="2192786" y="1361215"/>
                </a:lnTo>
                <a:lnTo>
                  <a:pt x="2191263" y="1413569"/>
                </a:lnTo>
                <a:lnTo>
                  <a:pt x="2186750" y="1465923"/>
                </a:lnTo>
                <a:lnTo>
                  <a:pt x="2179337" y="1507807"/>
                </a:lnTo>
                <a:lnTo>
                  <a:pt x="2169111" y="1560161"/>
                </a:lnTo>
                <a:lnTo>
                  <a:pt x="2156160" y="1602045"/>
                </a:lnTo>
                <a:lnTo>
                  <a:pt x="2140571" y="1654399"/>
                </a:lnTo>
                <a:lnTo>
                  <a:pt x="2122433" y="1696283"/>
                </a:lnTo>
                <a:lnTo>
                  <a:pt x="2101833" y="1738166"/>
                </a:lnTo>
                <a:lnTo>
                  <a:pt x="2078859" y="1780050"/>
                </a:lnTo>
                <a:lnTo>
                  <a:pt x="2053599" y="1821934"/>
                </a:lnTo>
                <a:lnTo>
                  <a:pt x="2026140" y="1863817"/>
                </a:lnTo>
                <a:lnTo>
                  <a:pt x="1996571" y="1895230"/>
                </a:lnTo>
                <a:lnTo>
                  <a:pt x="1964979" y="1937113"/>
                </a:lnTo>
                <a:lnTo>
                  <a:pt x="1931453" y="1968526"/>
                </a:lnTo>
                <a:lnTo>
                  <a:pt x="1896079" y="1999939"/>
                </a:lnTo>
                <a:lnTo>
                  <a:pt x="1858946" y="2031351"/>
                </a:lnTo>
                <a:lnTo>
                  <a:pt x="1820141" y="2062764"/>
                </a:lnTo>
                <a:lnTo>
                  <a:pt x="1779753" y="2083706"/>
                </a:lnTo>
                <a:lnTo>
                  <a:pt x="1737869" y="2104647"/>
                </a:lnTo>
                <a:lnTo>
                  <a:pt x="1766454" y="2219827"/>
                </a:lnTo>
                <a:lnTo>
                  <a:pt x="1809197" y="2198885"/>
                </a:lnTo>
                <a:lnTo>
                  <a:pt x="1850657" y="2167473"/>
                </a:lnTo>
                <a:lnTo>
                  <a:pt x="1890763" y="2146531"/>
                </a:lnTo>
                <a:lnTo>
                  <a:pt x="1929448" y="2115118"/>
                </a:lnTo>
                <a:lnTo>
                  <a:pt x="1966642" y="2083706"/>
                </a:lnTo>
                <a:lnTo>
                  <a:pt x="2002278" y="2052293"/>
                </a:lnTo>
                <a:lnTo>
                  <a:pt x="2036286" y="2020880"/>
                </a:lnTo>
                <a:lnTo>
                  <a:pt x="2068598" y="1989468"/>
                </a:lnTo>
                <a:lnTo>
                  <a:pt x="2099144" y="1947584"/>
                </a:lnTo>
                <a:lnTo>
                  <a:pt x="2127857" y="1916172"/>
                </a:lnTo>
                <a:lnTo>
                  <a:pt x="2154668" y="1874288"/>
                </a:lnTo>
                <a:lnTo>
                  <a:pt x="2179507" y="1832404"/>
                </a:lnTo>
                <a:lnTo>
                  <a:pt x="2202307" y="1790521"/>
                </a:lnTo>
                <a:lnTo>
                  <a:pt x="2222999" y="1748637"/>
                </a:lnTo>
                <a:lnTo>
                  <a:pt x="2241513" y="1706754"/>
                </a:lnTo>
                <a:lnTo>
                  <a:pt x="2257782" y="1654399"/>
                </a:lnTo>
                <a:lnTo>
                  <a:pt x="2271736" y="1612516"/>
                </a:lnTo>
                <a:lnTo>
                  <a:pt x="2283307" y="1560161"/>
                </a:lnTo>
                <a:lnTo>
                  <a:pt x="2292426" y="1507807"/>
                </a:lnTo>
                <a:lnTo>
                  <a:pt x="2299025" y="1465923"/>
                </a:lnTo>
                <a:lnTo>
                  <a:pt x="2303035" y="1413569"/>
                </a:lnTo>
                <a:lnTo>
                  <a:pt x="2304387" y="1361215"/>
                </a:lnTo>
                <a:lnTo>
                  <a:pt x="2303149" y="1308860"/>
                </a:lnTo>
                <a:lnTo>
                  <a:pt x="2299474" y="1266977"/>
                </a:lnTo>
                <a:lnTo>
                  <a:pt x="2293423" y="1214622"/>
                </a:lnTo>
                <a:lnTo>
                  <a:pt x="2285056" y="1172739"/>
                </a:lnTo>
                <a:lnTo>
                  <a:pt x="2274433" y="1120384"/>
                </a:lnTo>
                <a:lnTo>
                  <a:pt x="2261614" y="1078501"/>
                </a:lnTo>
                <a:lnTo>
                  <a:pt x="2246659" y="1036617"/>
                </a:lnTo>
                <a:lnTo>
                  <a:pt x="2229629" y="994734"/>
                </a:lnTo>
                <a:lnTo>
                  <a:pt x="2210584" y="952850"/>
                </a:lnTo>
                <a:lnTo>
                  <a:pt x="2189584" y="910967"/>
                </a:lnTo>
                <a:lnTo>
                  <a:pt x="2166688" y="869083"/>
                </a:lnTo>
                <a:lnTo>
                  <a:pt x="2141958" y="827199"/>
                </a:lnTo>
                <a:lnTo>
                  <a:pt x="2115454" y="795787"/>
                </a:lnTo>
                <a:lnTo>
                  <a:pt x="2087234" y="753903"/>
                </a:lnTo>
                <a:lnTo>
                  <a:pt x="2057361" y="722491"/>
                </a:lnTo>
                <a:lnTo>
                  <a:pt x="2025894" y="691078"/>
                </a:lnTo>
                <a:lnTo>
                  <a:pt x="1992892" y="659665"/>
                </a:lnTo>
                <a:lnTo>
                  <a:pt x="1958417" y="628253"/>
                </a:lnTo>
                <a:lnTo>
                  <a:pt x="1922529" y="596840"/>
                </a:lnTo>
                <a:lnTo>
                  <a:pt x="1885286" y="575898"/>
                </a:lnTo>
                <a:lnTo>
                  <a:pt x="1846751" y="554956"/>
                </a:lnTo>
                <a:lnTo>
                  <a:pt x="1806983" y="523544"/>
                </a:lnTo>
                <a:close/>
              </a:path>
              <a:path w="2713990" h="3905884">
                <a:moveTo>
                  <a:pt x="1505006" y="1738166"/>
                </a:moveTo>
                <a:lnTo>
                  <a:pt x="1354716" y="1738166"/>
                </a:lnTo>
                <a:lnTo>
                  <a:pt x="1463580" y="2157002"/>
                </a:lnTo>
                <a:lnTo>
                  <a:pt x="1612643" y="2157002"/>
                </a:lnTo>
                <a:lnTo>
                  <a:pt x="1505006" y="1738166"/>
                </a:lnTo>
                <a:close/>
              </a:path>
              <a:path w="2713990" h="3905884">
                <a:moveTo>
                  <a:pt x="1401584" y="816729"/>
                </a:moveTo>
                <a:lnTo>
                  <a:pt x="1307849" y="816729"/>
                </a:lnTo>
                <a:lnTo>
                  <a:pt x="1262074" y="827199"/>
                </a:lnTo>
                <a:lnTo>
                  <a:pt x="1174463" y="848141"/>
                </a:lnTo>
                <a:lnTo>
                  <a:pt x="1132956" y="869083"/>
                </a:lnTo>
                <a:lnTo>
                  <a:pt x="1093201" y="890025"/>
                </a:lnTo>
                <a:lnTo>
                  <a:pt x="1055362" y="910967"/>
                </a:lnTo>
                <a:lnTo>
                  <a:pt x="1019604" y="931908"/>
                </a:lnTo>
                <a:lnTo>
                  <a:pt x="986092" y="963321"/>
                </a:lnTo>
                <a:lnTo>
                  <a:pt x="954990" y="994734"/>
                </a:lnTo>
                <a:lnTo>
                  <a:pt x="926463" y="1026146"/>
                </a:lnTo>
                <a:lnTo>
                  <a:pt x="900676" y="1057559"/>
                </a:lnTo>
                <a:lnTo>
                  <a:pt x="877793" y="1099442"/>
                </a:lnTo>
                <a:lnTo>
                  <a:pt x="857979" y="1141326"/>
                </a:lnTo>
                <a:lnTo>
                  <a:pt x="841398" y="1183210"/>
                </a:lnTo>
                <a:lnTo>
                  <a:pt x="828215" y="1225093"/>
                </a:lnTo>
                <a:lnTo>
                  <a:pt x="818595" y="1266977"/>
                </a:lnTo>
                <a:lnTo>
                  <a:pt x="812702" y="1319331"/>
                </a:lnTo>
                <a:lnTo>
                  <a:pt x="810702" y="1361215"/>
                </a:lnTo>
                <a:lnTo>
                  <a:pt x="812999" y="1413569"/>
                </a:lnTo>
                <a:lnTo>
                  <a:pt x="819756" y="1465923"/>
                </a:lnTo>
                <a:lnTo>
                  <a:pt x="830769" y="1507807"/>
                </a:lnTo>
                <a:lnTo>
                  <a:pt x="845833" y="1549691"/>
                </a:lnTo>
                <a:lnTo>
                  <a:pt x="864745" y="1602045"/>
                </a:lnTo>
                <a:lnTo>
                  <a:pt x="887300" y="1643929"/>
                </a:lnTo>
                <a:lnTo>
                  <a:pt x="913294" y="1675341"/>
                </a:lnTo>
                <a:lnTo>
                  <a:pt x="942524" y="1717225"/>
                </a:lnTo>
                <a:lnTo>
                  <a:pt x="974785" y="1748637"/>
                </a:lnTo>
                <a:lnTo>
                  <a:pt x="1009874" y="1780050"/>
                </a:lnTo>
                <a:lnTo>
                  <a:pt x="1047586" y="1811463"/>
                </a:lnTo>
                <a:lnTo>
                  <a:pt x="1077388" y="1696283"/>
                </a:lnTo>
                <a:lnTo>
                  <a:pt x="1043506" y="1664870"/>
                </a:lnTo>
                <a:lnTo>
                  <a:pt x="1013162" y="1622987"/>
                </a:lnTo>
                <a:lnTo>
                  <a:pt x="986658" y="1591574"/>
                </a:lnTo>
                <a:lnTo>
                  <a:pt x="964295" y="1549691"/>
                </a:lnTo>
                <a:lnTo>
                  <a:pt x="946376" y="1507807"/>
                </a:lnTo>
                <a:lnTo>
                  <a:pt x="933203" y="1455453"/>
                </a:lnTo>
                <a:lnTo>
                  <a:pt x="925077" y="1413569"/>
                </a:lnTo>
                <a:lnTo>
                  <a:pt x="922302" y="1361215"/>
                </a:lnTo>
                <a:lnTo>
                  <a:pt x="924844" y="1319331"/>
                </a:lnTo>
                <a:lnTo>
                  <a:pt x="932293" y="1266977"/>
                </a:lnTo>
                <a:lnTo>
                  <a:pt x="944383" y="1225093"/>
                </a:lnTo>
                <a:lnTo>
                  <a:pt x="960848" y="1183210"/>
                </a:lnTo>
                <a:lnTo>
                  <a:pt x="981422" y="1141326"/>
                </a:lnTo>
                <a:lnTo>
                  <a:pt x="1005840" y="1109913"/>
                </a:lnTo>
                <a:lnTo>
                  <a:pt x="1033836" y="1068030"/>
                </a:lnTo>
                <a:lnTo>
                  <a:pt x="1065144" y="1036617"/>
                </a:lnTo>
                <a:lnTo>
                  <a:pt x="1099498" y="1015675"/>
                </a:lnTo>
                <a:lnTo>
                  <a:pt x="1136633" y="984263"/>
                </a:lnTo>
                <a:lnTo>
                  <a:pt x="1176283" y="963321"/>
                </a:lnTo>
                <a:lnTo>
                  <a:pt x="1218182" y="952850"/>
                </a:lnTo>
                <a:lnTo>
                  <a:pt x="1307665" y="931908"/>
                </a:lnTo>
                <a:lnTo>
                  <a:pt x="1689829" y="931908"/>
                </a:lnTo>
                <a:lnTo>
                  <a:pt x="1654071" y="910967"/>
                </a:lnTo>
                <a:lnTo>
                  <a:pt x="1616232" y="890025"/>
                </a:lnTo>
                <a:lnTo>
                  <a:pt x="1576477" y="869083"/>
                </a:lnTo>
                <a:lnTo>
                  <a:pt x="1534970" y="848141"/>
                </a:lnTo>
                <a:lnTo>
                  <a:pt x="1447359" y="827199"/>
                </a:lnTo>
                <a:lnTo>
                  <a:pt x="1401584" y="816729"/>
                </a:lnTo>
                <a:close/>
              </a:path>
              <a:path w="2713990" h="3905884">
                <a:moveTo>
                  <a:pt x="1689829" y="931908"/>
                </a:moveTo>
                <a:lnTo>
                  <a:pt x="1401768" y="931908"/>
                </a:lnTo>
                <a:lnTo>
                  <a:pt x="1491251" y="952850"/>
                </a:lnTo>
                <a:lnTo>
                  <a:pt x="1533150" y="963321"/>
                </a:lnTo>
                <a:lnTo>
                  <a:pt x="1572800" y="984263"/>
                </a:lnTo>
                <a:lnTo>
                  <a:pt x="1609935" y="1015675"/>
                </a:lnTo>
                <a:lnTo>
                  <a:pt x="1644290" y="1036617"/>
                </a:lnTo>
                <a:lnTo>
                  <a:pt x="1675598" y="1068030"/>
                </a:lnTo>
                <a:lnTo>
                  <a:pt x="1703594" y="1109913"/>
                </a:lnTo>
                <a:lnTo>
                  <a:pt x="1728012" y="1141326"/>
                </a:lnTo>
                <a:lnTo>
                  <a:pt x="1748587" y="1183210"/>
                </a:lnTo>
                <a:lnTo>
                  <a:pt x="1765051" y="1225093"/>
                </a:lnTo>
                <a:lnTo>
                  <a:pt x="1777141" y="1266977"/>
                </a:lnTo>
                <a:lnTo>
                  <a:pt x="1784590" y="1319331"/>
                </a:lnTo>
                <a:lnTo>
                  <a:pt x="1787131" y="1361215"/>
                </a:lnTo>
                <a:lnTo>
                  <a:pt x="1784358" y="1413569"/>
                </a:lnTo>
                <a:lnTo>
                  <a:pt x="1776233" y="1455453"/>
                </a:lnTo>
                <a:lnTo>
                  <a:pt x="1763058" y="1507807"/>
                </a:lnTo>
                <a:lnTo>
                  <a:pt x="1745137" y="1549691"/>
                </a:lnTo>
                <a:lnTo>
                  <a:pt x="1722773" y="1591574"/>
                </a:lnTo>
                <a:lnTo>
                  <a:pt x="1696268" y="1622987"/>
                </a:lnTo>
                <a:lnTo>
                  <a:pt x="1665924" y="1664870"/>
                </a:lnTo>
                <a:lnTo>
                  <a:pt x="1632046" y="1696283"/>
                </a:lnTo>
                <a:lnTo>
                  <a:pt x="1661846" y="1811463"/>
                </a:lnTo>
                <a:lnTo>
                  <a:pt x="1699557" y="1780050"/>
                </a:lnTo>
                <a:lnTo>
                  <a:pt x="1734644" y="1748637"/>
                </a:lnTo>
                <a:lnTo>
                  <a:pt x="1766905" y="1717225"/>
                </a:lnTo>
                <a:lnTo>
                  <a:pt x="1796135" y="1675341"/>
                </a:lnTo>
                <a:lnTo>
                  <a:pt x="1822130" y="1643929"/>
                </a:lnTo>
                <a:lnTo>
                  <a:pt x="1844686" y="1602045"/>
                </a:lnTo>
                <a:lnTo>
                  <a:pt x="1863598" y="1549691"/>
                </a:lnTo>
                <a:lnTo>
                  <a:pt x="1878663" y="1507807"/>
                </a:lnTo>
                <a:lnTo>
                  <a:pt x="1889677" y="1465923"/>
                </a:lnTo>
                <a:lnTo>
                  <a:pt x="1896434" y="1413569"/>
                </a:lnTo>
                <a:lnTo>
                  <a:pt x="1898732" y="1361215"/>
                </a:lnTo>
                <a:lnTo>
                  <a:pt x="1896731" y="1319331"/>
                </a:lnTo>
                <a:lnTo>
                  <a:pt x="1890839" y="1266977"/>
                </a:lnTo>
                <a:lnTo>
                  <a:pt x="1881218" y="1225093"/>
                </a:lnTo>
                <a:lnTo>
                  <a:pt x="1868036" y="1183210"/>
                </a:lnTo>
                <a:lnTo>
                  <a:pt x="1851455" y="1141326"/>
                </a:lnTo>
                <a:lnTo>
                  <a:pt x="1831640" y="1099442"/>
                </a:lnTo>
                <a:lnTo>
                  <a:pt x="1808757" y="1057559"/>
                </a:lnTo>
                <a:lnTo>
                  <a:pt x="1782970" y="1026146"/>
                </a:lnTo>
                <a:lnTo>
                  <a:pt x="1754443" y="994734"/>
                </a:lnTo>
                <a:lnTo>
                  <a:pt x="1723341" y="963321"/>
                </a:lnTo>
                <a:lnTo>
                  <a:pt x="1689829" y="931908"/>
                </a:lnTo>
                <a:close/>
              </a:path>
              <a:path w="2713990" h="3905884">
                <a:moveTo>
                  <a:pt x="1354716" y="408364"/>
                </a:moveTo>
                <a:lnTo>
                  <a:pt x="1305925" y="418835"/>
                </a:lnTo>
                <a:lnTo>
                  <a:pt x="1403506" y="418835"/>
                </a:lnTo>
                <a:lnTo>
                  <a:pt x="1354716" y="408364"/>
                </a:lnTo>
                <a:close/>
              </a:path>
              <a:path w="2713990" h="3905884">
                <a:moveTo>
                  <a:pt x="1453615" y="0"/>
                </a:moveTo>
                <a:lnTo>
                  <a:pt x="1260077" y="0"/>
                </a:lnTo>
                <a:lnTo>
                  <a:pt x="1212360" y="10470"/>
                </a:lnTo>
                <a:lnTo>
                  <a:pt x="1501334" y="10470"/>
                </a:lnTo>
                <a:lnTo>
                  <a:pt x="14536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9660771" y="3073411"/>
            <a:ext cx="2065655" cy="2921635"/>
          </a:xfrm>
          <a:custGeom>
            <a:avLst/>
            <a:gdLst/>
            <a:ahLst/>
            <a:cxnLst/>
            <a:rect l="l" t="t" r="r" b="b"/>
            <a:pathLst>
              <a:path w="2065654" h="2921635">
                <a:moveTo>
                  <a:pt x="601368" y="0"/>
                </a:moveTo>
                <a:lnTo>
                  <a:pt x="565317" y="41883"/>
                </a:lnTo>
                <a:lnTo>
                  <a:pt x="530347" y="83767"/>
                </a:lnTo>
                <a:lnTo>
                  <a:pt x="496460" y="115179"/>
                </a:lnTo>
                <a:lnTo>
                  <a:pt x="463660" y="157063"/>
                </a:lnTo>
                <a:lnTo>
                  <a:pt x="431951" y="198946"/>
                </a:lnTo>
                <a:lnTo>
                  <a:pt x="401335" y="240830"/>
                </a:lnTo>
                <a:lnTo>
                  <a:pt x="371815" y="282713"/>
                </a:lnTo>
                <a:lnTo>
                  <a:pt x="343396" y="324597"/>
                </a:lnTo>
                <a:lnTo>
                  <a:pt x="316081" y="366480"/>
                </a:lnTo>
                <a:lnTo>
                  <a:pt x="289872" y="408364"/>
                </a:lnTo>
                <a:lnTo>
                  <a:pt x="264773" y="450248"/>
                </a:lnTo>
                <a:lnTo>
                  <a:pt x="240787" y="492131"/>
                </a:lnTo>
                <a:lnTo>
                  <a:pt x="217919" y="534015"/>
                </a:lnTo>
                <a:lnTo>
                  <a:pt x="196170" y="575898"/>
                </a:lnTo>
                <a:lnTo>
                  <a:pt x="175545" y="617782"/>
                </a:lnTo>
                <a:lnTo>
                  <a:pt x="156046" y="670136"/>
                </a:lnTo>
                <a:lnTo>
                  <a:pt x="137678" y="712020"/>
                </a:lnTo>
                <a:lnTo>
                  <a:pt x="120442" y="753903"/>
                </a:lnTo>
                <a:lnTo>
                  <a:pt x="104344" y="806258"/>
                </a:lnTo>
                <a:lnTo>
                  <a:pt x="89385" y="848141"/>
                </a:lnTo>
                <a:lnTo>
                  <a:pt x="75569" y="900496"/>
                </a:lnTo>
                <a:lnTo>
                  <a:pt x="62900" y="942379"/>
                </a:lnTo>
                <a:lnTo>
                  <a:pt x="51381" y="994734"/>
                </a:lnTo>
                <a:lnTo>
                  <a:pt x="41015" y="1036617"/>
                </a:lnTo>
                <a:lnTo>
                  <a:pt x="31806" y="1088972"/>
                </a:lnTo>
                <a:lnTo>
                  <a:pt x="23756" y="1130855"/>
                </a:lnTo>
                <a:lnTo>
                  <a:pt x="16869" y="1183210"/>
                </a:lnTo>
                <a:lnTo>
                  <a:pt x="11149" y="1235564"/>
                </a:lnTo>
                <a:lnTo>
                  <a:pt x="6599" y="1277448"/>
                </a:lnTo>
                <a:lnTo>
                  <a:pt x="3222" y="1329802"/>
                </a:lnTo>
                <a:lnTo>
                  <a:pt x="1021" y="1382156"/>
                </a:lnTo>
                <a:lnTo>
                  <a:pt x="0" y="1434511"/>
                </a:lnTo>
                <a:lnTo>
                  <a:pt x="83" y="1476394"/>
                </a:lnTo>
                <a:lnTo>
                  <a:pt x="1135" y="1528749"/>
                </a:lnTo>
                <a:lnTo>
                  <a:pt x="3173" y="1581103"/>
                </a:lnTo>
                <a:lnTo>
                  <a:pt x="6217" y="1622987"/>
                </a:lnTo>
                <a:lnTo>
                  <a:pt x="10285" y="1675341"/>
                </a:lnTo>
                <a:lnTo>
                  <a:pt x="15832" y="1727696"/>
                </a:lnTo>
                <a:lnTo>
                  <a:pt x="22596" y="1780050"/>
                </a:lnTo>
                <a:lnTo>
                  <a:pt x="30571" y="1832404"/>
                </a:lnTo>
                <a:lnTo>
                  <a:pt x="39749" y="1874288"/>
                </a:lnTo>
                <a:lnTo>
                  <a:pt x="50124" y="1926642"/>
                </a:lnTo>
                <a:lnTo>
                  <a:pt x="61689" y="1978997"/>
                </a:lnTo>
                <a:lnTo>
                  <a:pt x="74437" y="2020880"/>
                </a:lnTo>
                <a:lnTo>
                  <a:pt x="88363" y="2073235"/>
                </a:lnTo>
                <a:lnTo>
                  <a:pt x="103458" y="2125589"/>
                </a:lnTo>
                <a:lnTo>
                  <a:pt x="119717" y="2167473"/>
                </a:lnTo>
                <a:lnTo>
                  <a:pt x="137132" y="2219827"/>
                </a:lnTo>
                <a:lnTo>
                  <a:pt x="155698" y="2261711"/>
                </a:lnTo>
                <a:lnTo>
                  <a:pt x="175406" y="2303594"/>
                </a:lnTo>
                <a:lnTo>
                  <a:pt x="196251" y="2355949"/>
                </a:lnTo>
                <a:lnTo>
                  <a:pt x="218226" y="2397832"/>
                </a:lnTo>
                <a:lnTo>
                  <a:pt x="241324" y="2439716"/>
                </a:lnTo>
                <a:lnTo>
                  <a:pt x="265538" y="2481599"/>
                </a:lnTo>
                <a:lnTo>
                  <a:pt x="290862" y="2523483"/>
                </a:lnTo>
                <a:lnTo>
                  <a:pt x="317289" y="2565366"/>
                </a:lnTo>
                <a:lnTo>
                  <a:pt x="344812" y="2607250"/>
                </a:lnTo>
                <a:lnTo>
                  <a:pt x="373424" y="2649133"/>
                </a:lnTo>
                <a:lnTo>
                  <a:pt x="403120" y="2691017"/>
                </a:lnTo>
                <a:lnTo>
                  <a:pt x="433891" y="2732901"/>
                </a:lnTo>
                <a:lnTo>
                  <a:pt x="465731" y="2774784"/>
                </a:lnTo>
                <a:lnTo>
                  <a:pt x="498635" y="2816668"/>
                </a:lnTo>
                <a:lnTo>
                  <a:pt x="532594" y="2848080"/>
                </a:lnTo>
                <a:lnTo>
                  <a:pt x="567602" y="2889964"/>
                </a:lnTo>
                <a:lnTo>
                  <a:pt x="603653" y="2921377"/>
                </a:lnTo>
                <a:lnTo>
                  <a:pt x="812113" y="2722430"/>
                </a:lnTo>
                <a:lnTo>
                  <a:pt x="776590" y="2680546"/>
                </a:lnTo>
                <a:lnTo>
                  <a:pt x="742278" y="2638663"/>
                </a:lnTo>
                <a:lnTo>
                  <a:pt x="709183" y="2607250"/>
                </a:lnTo>
                <a:lnTo>
                  <a:pt x="677312" y="2565366"/>
                </a:lnTo>
                <a:lnTo>
                  <a:pt x="646671" y="2523483"/>
                </a:lnTo>
                <a:lnTo>
                  <a:pt x="617265" y="2481599"/>
                </a:lnTo>
                <a:lnTo>
                  <a:pt x="589101" y="2439716"/>
                </a:lnTo>
                <a:lnTo>
                  <a:pt x="562184" y="2397832"/>
                </a:lnTo>
                <a:lnTo>
                  <a:pt x="536522" y="2355949"/>
                </a:lnTo>
                <a:lnTo>
                  <a:pt x="512120" y="2314065"/>
                </a:lnTo>
                <a:lnTo>
                  <a:pt x="488984" y="2272182"/>
                </a:lnTo>
                <a:lnTo>
                  <a:pt x="467120" y="2230298"/>
                </a:lnTo>
                <a:lnTo>
                  <a:pt x="446534" y="2188415"/>
                </a:lnTo>
                <a:lnTo>
                  <a:pt x="427233" y="2146531"/>
                </a:lnTo>
                <a:lnTo>
                  <a:pt x="409223" y="2094177"/>
                </a:lnTo>
                <a:lnTo>
                  <a:pt x="392509" y="2052293"/>
                </a:lnTo>
                <a:lnTo>
                  <a:pt x="377099" y="2010409"/>
                </a:lnTo>
                <a:lnTo>
                  <a:pt x="362997" y="1958055"/>
                </a:lnTo>
                <a:lnTo>
                  <a:pt x="350210" y="1916172"/>
                </a:lnTo>
                <a:lnTo>
                  <a:pt x="338744" y="1863817"/>
                </a:lnTo>
                <a:lnTo>
                  <a:pt x="328606" y="1811463"/>
                </a:lnTo>
                <a:lnTo>
                  <a:pt x="319801" y="1769579"/>
                </a:lnTo>
                <a:lnTo>
                  <a:pt x="312335" y="1717225"/>
                </a:lnTo>
                <a:lnTo>
                  <a:pt x="306215" y="1664870"/>
                </a:lnTo>
                <a:lnTo>
                  <a:pt x="301446" y="1612516"/>
                </a:lnTo>
                <a:lnTo>
                  <a:pt x="298036" y="1570632"/>
                </a:lnTo>
                <a:lnTo>
                  <a:pt x="295989" y="1518278"/>
                </a:lnTo>
                <a:lnTo>
                  <a:pt x="295312" y="1465923"/>
                </a:lnTo>
                <a:lnTo>
                  <a:pt x="296010" y="1413569"/>
                </a:lnTo>
                <a:lnTo>
                  <a:pt x="298077" y="1361215"/>
                </a:lnTo>
                <a:lnTo>
                  <a:pt x="301507" y="1308860"/>
                </a:lnTo>
                <a:lnTo>
                  <a:pt x="306292" y="1256506"/>
                </a:lnTo>
                <a:lnTo>
                  <a:pt x="312428" y="1204151"/>
                </a:lnTo>
                <a:lnTo>
                  <a:pt x="319906" y="1162268"/>
                </a:lnTo>
                <a:lnTo>
                  <a:pt x="328721" y="1109913"/>
                </a:lnTo>
                <a:lnTo>
                  <a:pt x="338866" y="1057559"/>
                </a:lnTo>
                <a:lnTo>
                  <a:pt x="350335" y="1015675"/>
                </a:lnTo>
                <a:lnTo>
                  <a:pt x="363120" y="963321"/>
                </a:lnTo>
                <a:lnTo>
                  <a:pt x="377215" y="921437"/>
                </a:lnTo>
                <a:lnTo>
                  <a:pt x="392615" y="879554"/>
                </a:lnTo>
                <a:lnTo>
                  <a:pt x="409311" y="827199"/>
                </a:lnTo>
                <a:lnTo>
                  <a:pt x="427298" y="785316"/>
                </a:lnTo>
                <a:lnTo>
                  <a:pt x="446570" y="743432"/>
                </a:lnTo>
                <a:lnTo>
                  <a:pt x="467119" y="701549"/>
                </a:lnTo>
                <a:lnTo>
                  <a:pt x="488938" y="649194"/>
                </a:lnTo>
                <a:lnTo>
                  <a:pt x="512023" y="607311"/>
                </a:lnTo>
                <a:lnTo>
                  <a:pt x="536365" y="565427"/>
                </a:lnTo>
                <a:lnTo>
                  <a:pt x="561959" y="523544"/>
                </a:lnTo>
                <a:lnTo>
                  <a:pt x="588797" y="481660"/>
                </a:lnTo>
                <a:lnTo>
                  <a:pt x="616874" y="439777"/>
                </a:lnTo>
                <a:lnTo>
                  <a:pt x="646182" y="408364"/>
                </a:lnTo>
                <a:lnTo>
                  <a:pt x="676716" y="366480"/>
                </a:lnTo>
                <a:lnTo>
                  <a:pt x="708468" y="324597"/>
                </a:lnTo>
                <a:lnTo>
                  <a:pt x="741433" y="282713"/>
                </a:lnTo>
                <a:lnTo>
                  <a:pt x="775603" y="251301"/>
                </a:lnTo>
                <a:lnTo>
                  <a:pt x="810972" y="209417"/>
                </a:lnTo>
                <a:lnTo>
                  <a:pt x="636886" y="31412"/>
                </a:lnTo>
                <a:lnTo>
                  <a:pt x="601368" y="0"/>
                </a:lnTo>
                <a:close/>
              </a:path>
              <a:path w="2065654" h="2921635">
                <a:moveTo>
                  <a:pt x="1020567" y="418835"/>
                </a:moveTo>
                <a:lnTo>
                  <a:pt x="984703" y="460718"/>
                </a:lnTo>
                <a:lnTo>
                  <a:pt x="950356" y="492131"/>
                </a:lnTo>
                <a:lnTo>
                  <a:pt x="917534" y="534015"/>
                </a:lnTo>
                <a:lnTo>
                  <a:pt x="886243" y="575898"/>
                </a:lnTo>
                <a:lnTo>
                  <a:pt x="856488" y="617782"/>
                </a:lnTo>
                <a:lnTo>
                  <a:pt x="828277" y="659665"/>
                </a:lnTo>
                <a:lnTo>
                  <a:pt x="801616" y="701549"/>
                </a:lnTo>
                <a:lnTo>
                  <a:pt x="776510" y="743432"/>
                </a:lnTo>
                <a:lnTo>
                  <a:pt x="752966" y="785316"/>
                </a:lnTo>
                <a:lnTo>
                  <a:pt x="730990" y="827199"/>
                </a:lnTo>
                <a:lnTo>
                  <a:pt x="710589" y="879554"/>
                </a:lnTo>
                <a:lnTo>
                  <a:pt x="691768" y="921437"/>
                </a:lnTo>
                <a:lnTo>
                  <a:pt x="674534" y="963321"/>
                </a:lnTo>
                <a:lnTo>
                  <a:pt x="658894" y="1015675"/>
                </a:lnTo>
                <a:lnTo>
                  <a:pt x="644853" y="1057559"/>
                </a:lnTo>
                <a:lnTo>
                  <a:pt x="632418" y="1109913"/>
                </a:lnTo>
                <a:lnTo>
                  <a:pt x="621594" y="1151797"/>
                </a:lnTo>
                <a:lnTo>
                  <a:pt x="612389" y="1204151"/>
                </a:lnTo>
                <a:lnTo>
                  <a:pt x="604808" y="1246035"/>
                </a:lnTo>
                <a:lnTo>
                  <a:pt x="598858" y="1298389"/>
                </a:lnTo>
                <a:lnTo>
                  <a:pt x="594545" y="1350744"/>
                </a:lnTo>
                <a:lnTo>
                  <a:pt x="591874" y="1403098"/>
                </a:lnTo>
                <a:lnTo>
                  <a:pt x="590854" y="1444982"/>
                </a:lnTo>
                <a:lnTo>
                  <a:pt x="591236" y="1497336"/>
                </a:lnTo>
                <a:lnTo>
                  <a:pt x="592719" y="1539220"/>
                </a:lnTo>
                <a:lnTo>
                  <a:pt x="595326" y="1581103"/>
                </a:lnTo>
                <a:lnTo>
                  <a:pt x="599083" y="1622987"/>
                </a:lnTo>
                <a:lnTo>
                  <a:pt x="605075" y="1675341"/>
                </a:lnTo>
                <a:lnTo>
                  <a:pt x="612739" y="1727696"/>
                </a:lnTo>
                <a:lnTo>
                  <a:pt x="622063" y="1769579"/>
                </a:lnTo>
                <a:lnTo>
                  <a:pt x="633033" y="1821934"/>
                </a:lnTo>
                <a:lnTo>
                  <a:pt x="645638" y="1874288"/>
                </a:lnTo>
                <a:lnTo>
                  <a:pt x="659863" y="1916172"/>
                </a:lnTo>
                <a:lnTo>
                  <a:pt x="675697" y="1968526"/>
                </a:lnTo>
                <a:lnTo>
                  <a:pt x="693128" y="2010409"/>
                </a:lnTo>
                <a:lnTo>
                  <a:pt x="712141" y="2052293"/>
                </a:lnTo>
                <a:lnTo>
                  <a:pt x="732725" y="2104647"/>
                </a:lnTo>
                <a:lnTo>
                  <a:pt x="754868" y="2146531"/>
                </a:lnTo>
                <a:lnTo>
                  <a:pt x="778555" y="2188415"/>
                </a:lnTo>
                <a:lnTo>
                  <a:pt x="803776" y="2230298"/>
                </a:lnTo>
                <a:lnTo>
                  <a:pt x="830516" y="2272182"/>
                </a:lnTo>
                <a:lnTo>
                  <a:pt x="858764" y="2314065"/>
                </a:lnTo>
                <a:lnTo>
                  <a:pt x="888506" y="2355949"/>
                </a:lnTo>
                <a:lnTo>
                  <a:pt x="919730" y="2397832"/>
                </a:lnTo>
                <a:lnTo>
                  <a:pt x="952424" y="2429245"/>
                </a:lnTo>
                <a:lnTo>
                  <a:pt x="986575" y="2471128"/>
                </a:lnTo>
                <a:lnTo>
                  <a:pt x="1022169" y="2513012"/>
                </a:lnTo>
                <a:lnTo>
                  <a:pt x="1230624" y="2303594"/>
                </a:lnTo>
                <a:lnTo>
                  <a:pt x="1195879" y="2261711"/>
                </a:lnTo>
                <a:lnTo>
                  <a:pt x="1162914" y="2219827"/>
                </a:lnTo>
                <a:lnTo>
                  <a:pt x="1131739" y="2188415"/>
                </a:lnTo>
                <a:lnTo>
                  <a:pt x="1102366" y="2146531"/>
                </a:lnTo>
                <a:lnTo>
                  <a:pt x="1074808" y="2104647"/>
                </a:lnTo>
                <a:lnTo>
                  <a:pt x="1049075" y="2062764"/>
                </a:lnTo>
                <a:lnTo>
                  <a:pt x="1025179" y="2020880"/>
                </a:lnTo>
                <a:lnTo>
                  <a:pt x="1003131" y="1978997"/>
                </a:lnTo>
                <a:lnTo>
                  <a:pt x="982944" y="1937113"/>
                </a:lnTo>
                <a:lnTo>
                  <a:pt x="964629" y="1895230"/>
                </a:lnTo>
                <a:lnTo>
                  <a:pt x="948197" y="1853346"/>
                </a:lnTo>
                <a:lnTo>
                  <a:pt x="933661" y="1800992"/>
                </a:lnTo>
                <a:lnTo>
                  <a:pt x="921031" y="1759108"/>
                </a:lnTo>
                <a:lnTo>
                  <a:pt x="910319" y="1706754"/>
                </a:lnTo>
                <a:lnTo>
                  <a:pt x="901538" y="1664870"/>
                </a:lnTo>
                <a:lnTo>
                  <a:pt x="894698" y="1612516"/>
                </a:lnTo>
                <a:lnTo>
                  <a:pt x="889811" y="1560161"/>
                </a:lnTo>
                <a:lnTo>
                  <a:pt x="886889" y="1518278"/>
                </a:lnTo>
                <a:lnTo>
                  <a:pt x="885943" y="1465923"/>
                </a:lnTo>
                <a:lnTo>
                  <a:pt x="886978" y="1413569"/>
                </a:lnTo>
                <a:lnTo>
                  <a:pt x="889984" y="1361215"/>
                </a:lnTo>
                <a:lnTo>
                  <a:pt x="894949" y="1308860"/>
                </a:lnTo>
                <a:lnTo>
                  <a:pt x="901859" y="1266977"/>
                </a:lnTo>
                <a:lnTo>
                  <a:pt x="910702" y="1214622"/>
                </a:lnTo>
                <a:lnTo>
                  <a:pt x="921465" y="1172739"/>
                </a:lnTo>
                <a:lnTo>
                  <a:pt x="934134" y="1120384"/>
                </a:lnTo>
                <a:lnTo>
                  <a:pt x="948697" y="1078501"/>
                </a:lnTo>
                <a:lnTo>
                  <a:pt x="965141" y="1036617"/>
                </a:lnTo>
                <a:lnTo>
                  <a:pt x="983452" y="984263"/>
                </a:lnTo>
                <a:lnTo>
                  <a:pt x="1003618" y="942379"/>
                </a:lnTo>
                <a:lnTo>
                  <a:pt x="1025626" y="900496"/>
                </a:lnTo>
                <a:lnTo>
                  <a:pt x="1049463" y="858612"/>
                </a:lnTo>
                <a:lnTo>
                  <a:pt x="1075116" y="816729"/>
                </a:lnTo>
                <a:lnTo>
                  <a:pt x="1102571" y="785316"/>
                </a:lnTo>
                <a:lnTo>
                  <a:pt x="1131817" y="743432"/>
                </a:lnTo>
                <a:lnTo>
                  <a:pt x="1162839" y="701549"/>
                </a:lnTo>
                <a:lnTo>
                  <a:pt x="1195626" y="670136"/>
                </a:lnTo>
                <a:lnTo>
                  <a:pt x="1230163" y="628253"/>
                </a:lnTo>
                <a:lnTo>
                  <a:pt x="1055868" y="450248"/>
                </a:lnTo>
                <a:lnTo>
                  <a:pt x="1020567" y="418835"/>
                </a:lnTo>
                <a:close/>
              </a:path>
              <a:path w="2065654" h="2921635">
                <a:moveTo>
                  <a:pt x="1439078" y="837670"/>
                </a:moveTo>
                <a:lnTo>
                  <a:pt x="1403611" y="879554"/>
                </a:lnTo>
                <a:lnTo>
                  <a:pt x="1370897" y="910967"/>
                </a:lnTo>
                <a:lnTo>
                  <a:pt x="1340904" y="952850"/>
                </a:lnTo>
                <a:lnTo>
                  <a:pt x="1313599" y="994734"/>
                </a:lnTo>
                <a:lnTo>
                  <a:pt x="1288949" y="1036617"/>
                </a:lnTo>
                <a:lnTo>
                  <a:pt x="1266922" y="1078501"/>
                </a:lnTo>
                <a:lnTo>
                  <a:pt x="1247484" y="1120384"/>
                </a:lnTo>
                <a:lnTo>
                  <a:pt x="1230602" y="1172739"/>
                </a:lnTo>
                <a:lnTo>
                  <a:pt x="1216245" y="1214622"/>
                </a:lnTo>
                <a:lnTo>
                  <a:pt x="1204378" y="1256506"/>
                </a:lnTo>
                <a:lnTo>
                  <a:pt x="1194968" y="1308860"/>
                </a:lnTo>
                <a:lnTo>
                  <a:pt x="1187984" y="1350744"/>
                </a:lnTo>
                <a:lnTo>
                  <a:pt x="1183392" y="1392627"/>
                </a:lnTo>
                <a:lnTo>
                  <a:pt x="1181160" y="1444982"/>
                </a:lnTo>
                <a:lnTo>
                  <a:pt x="1181254" y="1486865"/>
                </a:lnTo>
                <a:lnTo>
                  <a:pt x="1183900" y="1539220"/>
                </a:lnTo>
                <a:lnTo>
                  <a:pt x="1189142" y="1581103"/>
                </a:lnTo>
                <a:lnTo>
                  <a:pt x="1196940" y="1633458"/>
                </a:lnTo>
                <a:lnTo>
                  <a:pt x="1207254" y="1675341"/>
                </a:lnTo>
                <a:lnTo>
                  <a:pt x="1220044" y="1727696"/>
                </a:lnTo>
                <a:lnTo>
                  <a:pt x="1235270" y="1769579"/>
                </a:lnTo>
                <a:lnTo>
                  <a:pt x="1252893" y="1811463"/>
                </a:lnTo>
                <a:lnTo>
                  <a:pt x="1272871" y="1863817"/>
                </a:lnTo>
                <a:lnTo>
                  <a:pt x="1295166" y="1905701"/>
                </a:lnTo>
                <a:lnTo>
                  <a:pt x="1319738" y="1937113"/>
                </a:lnTo>
                <a:lnTo>
                  <a:pt x="1346546" y="1978997"/>
                </a:lnTo>
                <a:lnTo>
                  <a:pt x="1375550" y="2020880"/>
                </a:lnTo>
                <a:lnTo>
                  <a:pt x="1406711" y="2052293"/>
                </a:lnTo>
                <a:lnTo>
                  <a:pt x="1439989" y="2083706"/>
                </a:lnTo>
                <a:lnTo>
                  <a:pt x="1647763" y="1884759"/>
                </a:lnTo>
                <a:lnTo>
                  <a:pt x="1615512" y="1842875"/>
                </a:lnTo>
                <a:lnTo>
                  <a:pt x="1586590" y="1811463"/>
                </a:lnTo>
                <a:lnTo>
                  <a:pt x="1561006" y="1769579"/>
                </a:lnTo>
                <a:lnTo>
                  <a:pt x="1538773" y="1727696"/>
                </a:lnTo>
                <a:lnTo>
                  <a:pt x="1519900" y="1685812"/>
                </a:lnTo>
                <a:lnTo>
                  <a:pt x="1504398" y="1643929"/>
                </a:lnTo>
                <a:lnTo>
                  <a:pt x="1492278" y="1602045"/>
                </a:lnTo>
                <a:lnTo>
                  <a:pt x="1483550" y="1560161"/>
                </a:lnTo>
                <a:lnTo>
                  <a:pt x="1478225" y="1507807"/>
                </a:lnTo>
                <a:lnTo>
                  <a:pt x="1476314" y="1465923"/>
                </a:lnTo>
                <a:lnTo>
                  <a:pt x="1477827" y="1424040"/>
                </a:lnTo>
                <a:lnTo>
                  <a:pt x="1482776" y="1371685"/>
                </a:lnTo>
                <a:lnTo>
                  <a:pt x="1491170" y="1329802"/>
                </a:lnTo>
                <a:lnTo>
                  <a:pt x="1503020" y="1287918"/>
                </a:lnTo>
                <a:lnTo>
                  <a:pt x="1518337" y="1246035"/>
                </a:lnTo>
                <a:lnTo>
                  <a:pt x="1537132" y="1204151"/>
                </a:lnTo>
                <a:lnTo>
                  <a:pt x="1559416" y="1162268"/>
                </a:lnTo>
                <a:lnTo>
                  <a:pt x="1585198" y="1120384"/>
                </a:lnTo>
                <a:lnTo>
                  <a:pt x="1614490" y="1078501"/>
                </a:lnTo>
                <a:lnTo>
                  <a:pt x="1647302" y="1047088"/>
                </a:lnTo>
                <a:lnTo>
                  <a:pt x="1439078" y="837670"/>
                </a:lnTo>
                <a:close/>
              </a:path>
              <a:path w="2065654" h="2921635">
                <a:moveTo>
                  <a:pt x="1858730" y="1251212"/>
                </a:moveTo>
                <a:lnTo>
                  <a:pt x="1826207" y="1288111"/>
                </a:lnTo>
                <a:lnTo>
                  <a:pt x="1801584" y="1329135"/>
                </a:lnTo>
                <a:lnTo>
                  <a:pt x="1784606" y="1373104"/>
                </a:lnTo>
                <a:lnTo>
                  <a:pt x="1775018" y="1418837"/>
                </a:lnTo>
                <a:lnTo>
                  <a:pt x="1772565" y="1465154"/>
                </a:lnTo>
                <a:lnTo>
                  <a:pt x="1777005" y="1510886"/>
                </a:lnTo>
                <a:lnTo>
                  <a:pt x="1788120" y="1554862"/>
                </a:lnTo>
                <a:lnTo>
                  <a:pt x="1805678" y="1595904"/>
                </a:lnTo>
                <a:lnTo>
                  <a:pt x="1829446" y="1632832"/>
                </a:lnTo>
                <a:lnTo>
                  <a:pt x="1859191" y="1664467"/>
                </a:lnTo>
                <a:lnTo>
                  <a:pt x="2065593" y="1458296"/>
                </a:lnTo>
                <a:lnTo>
                  <a:pt x="1858730" y="12512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967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99694" y="758507"/>
            <a:ext cx="8904710" cy="1421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FCF9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25941" y="2683391"/>
            <a:ext cx="16252216" cy="608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rgbClr val="FFFCE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7947" y="553898"/>
            <a:ext cx="14528204" cy="2076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145" y="3434185"/>
            <a:ext cx="18579808" cy="410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64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7947" y="553898"/>
            <a:ext cx="14528204" cy="2073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139" y="2025749"/>
            <a:ext cx="18579821" cy="7085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52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20.png"/><Relationship Id="rId4" Type="http://schemas.openxmlformats.org/officeDocument/2006/relationships/image" Target="../media/image6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jp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11" Type="http://schemas.openxmlformats.org/officeDocument/2006/relationships/image" Target="../media/image99.jp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jpg"/><Relationship Id="rId4" Type="http://schemas.openxmlformats.org/officeDocument/2006/relationships/image" Target="../media/image92.png"/><Relationship Id="rId9" Type="http://schemas.openxmlformats.org/officeDocument/2006/relationships/image" Target="../media/image97.jpg"/><Relationship Id="rId1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4.png"/><Relationship Id="rId2" Type="http://schemas.openxmlformats.org/officeDocument/2006/relationships/image" Target="../media/image2.jpg"/><Relationship Id="rId16" Type="http://schemas.openxmlformats.org/officeDocument/2006/relationships/image" Target="../media/image39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6.jpg"/><Relationship Id="rId5" Type="http://schemas.openxmlformats.org/officeDocument/2006/relationships/image" Target="../media/image29.png"/><Relationship Id="rId15" Type="http://schemas.openxmlformats.org/officeDocument/2006/relationships/image" Target="../media/image20.png"/><Relationship Id="rId23" Type="http://schemas.openxmlformats.org/officeDocument/2006/relationships/image" Target="../media/image45.jpg"/><Relationship Id="rId10" Type="http://schemas.openxmlformats.org/officeDocument/2006/relationships/image" Target="../media/image34.png"/><Relationship Id="rId19" Type="http://schemas.openxmlformats.org/officeDocument/2006/relationships/image" Target="../media/image41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Relationship Id="rId14" Type="http://schemas.openxmlformats.org/officeDocument/2006/relationships/image" Target="../media/image38.jpg"/><Relationship Id="rId2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8547100"/>
          </a:xfrm>
          <a:custGeom>
            <a:avLst/>
            <a:gdLst/>
            <a:ahLst/>
            <a:cxnLst/>
            <a:rect l="l" t="t" r="r" b="b"/>
            <a:pathLst>
              <a:path w="20104100" h="8547100">
                <a:moveTo>
                  <a:pt x="0" y="8546645"/>
                </a:moveTo>
                <a:lnTo>
                  <a:pt x="20104100" y="8546645"/>
                </a:lnTo>
                <a:lnTo>
                  <a:pt x="20104100" y="0"/>
                </a:lnTo>
                <a:lnTo>
                  <a:pt x="0" y="0"/>
                </a:lnTo>
                <a:lnTo>
                  <a:pt x="0" y="8546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393" y="3299549"/>
            <a:ext cx="7748706" cy="797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61772"/>
            <a:ext cx="16345052" cy="11046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8546645"/>
            <a:ext cx="20104100" cy="2762250"/>
          </a:xfrm>
          <a:custGeom>
            <a:avLst/>
            <a:gdLst/>
            <a:ahLst/>
            <a:cxnLst/>
            <a:rect l="l" t="t" r="r" b="b"/>
            <a:pathLst>
              <a:path w="20104100" h="2762250">
                <a:moveTo>
                  <a:pt x="0" y="2761910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2761910"/>
                </a:lnTo>
                <a:lnTo>
                  <a:pt x="0" y="2761910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8536174"/>
            <a:ext cx="20104100" cy="20955"/>
          </a:xfrm>
          <a:custGeom>
            <a:avLst/>
            <a:gdLst/>
            <a:ahLst/>
            <a:cxnLst/>
            <a:rect l="l" t="t" r="r" b="b"/>
            <a:pathLst>
              <a:path w="20104100" h="20954">
                <a:moveTo>
                  <a:pt x="0" y="0"/>
                </a:moveTo>
                <a:lnTo>
                  <a:pt x="20104099" y="0"/>
                </a:lnTo>
                <a:lnTo>
                  <a:pt x="20104099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C4B68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25925" y="1060198"/>
            <a:ext cx="901065" cy="102235"/>
          </a:xfrm>
          <a:custGeom>
            <a:avLst/>
            <a:gdLst/>
            <a:ahLst/>
            <a:cxnLst/>
            <a:rect l="l" t="t" r="r" b="b"/>
            <a:pathLst>
              <a:path w="901065" h="102234">
                <a:moveTo>
                  <a:pt x="0" y="101939"/>
                </a:moveTo>
                <a:lnTo>
                  <a:pt x="900792" y="101939"/>
                </a:lnTo>
                <a:lnTo>
                  <a:pt x="900792" y="0"/>
                </a:lnTo>
                <a:lnTo>
                  <a:pt x="0" y="0"/>
                </a:lnTo>
                <a:lnTo>
                  <a:pt x="0" y="10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25925" y="2128359"/>
            <a:ext cx="901065" cy="102235"/>
          </a:xfrm>
          <a:custGeom>
            <a:avLst/>
            <a:gdLst/>
            <a:ahLst/>
            <a:cxnLst/>
            <a:rect l="l" t="t" r="r" b="b"/>
            <a:pathLst>
              <a:path w="901065" h="102235">
                <a:moveTo>
                  <a:pt x="0" y="101939"/>
                </a:moveTo>
                <a:lnTo>
                  <a:pt x="900792" y="101939"/>
                </a:lnTo>
                <a:lnTo>
                  <a:pt x="900792" y="0"/>
                </a:lnTo>
                <a:lnTo>
                  <a:pt x="0" y="0"/>
                </a:lnTo>
                <a:lnTo>
                  <a:pt x="0" y="10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25925" y="1591630"/>
            <a:ext cx="901065" cy="102235"/>
          </a:xfrm>
          <a:custGeom>
            <a:avLst/>
            <a:gdLst/>
            <a:ahLst/>
            <a:cxnLst/>
            <a:rect l="l" t="t" r="r" b="b"/>
            <a:pathLst>
              <a:path w="901065" h="102235">
                <a:moveTo>
                  <a:pt x="0" y="101939"/>
                </a:moveTo>
                <a:lnTo>
                  <a:pt x="900792" y="101939"/>
                </a:lnTo>
                <a:lnTo>
                  <a:pt x="900792" y="0"/>
                </a:lnTo>
                <a:lnTo>
                  <a:pt x="0" y="0"/>
                </a:lnTo>
                <a:lnTo>
                  <a:pt x="0" y="10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30415" y="1693562"/>
            <a:ext cx="1189355" cy="537210"/>
          </a:xfrm>
          <a:custGeom>
            <a:avLst/>
            <a:gdLst/>
            <a:ahLst/>
            <a:cxnLst/>
            <a:rect l="l" t="t" r="r" b="b"/>
            <a:pathLst>
              <a:path w="1189354" h="537210">
                <a:moveTo>
                  <a:pt x="104497" y="0"/>
                </a:moveTo>
                <a:lnTo>
                  <a:pt x="0" y="0"/>
                </a:lnTo>
                <a:lnTo>
                  <a:pt x="5816" y="46832"/>
                </a:lnTo>
                <a:lnTo>
                  <a:pt x="15342" y="92458"/>
                </a:lnTo>
                <a:lnTo>
                  <a:pt x="28423" y="136725"/>
                </a:lnTo>
                <a:lnTo>
                  <a:pt x="44904" y="179482"/>
                </a:lnTo>
                <a:lnTo>
                  <a:pt x="64628" y="220578"/>
                </a:lnTo>
                <a:lnTo>
                  <a:pt x="87440" y="259861"/>
                </a:lnTo>
                <a:lnTo>
                  <a:pt x="113187" y="297180"/>
                </a:lnTo>
                <a:lnTo>
                  <a:pt x="141712" y="332384"/>
                </a:lnTo>
                <a:lnTo>
                  <a:pt x="172861" y="365320"/>
                </a:lnTo>
                <a:lnTo>
                  <a:pt x="206479" y="395839"/>
                </a:lnTo>
                <a:lnTo>
                  <a:pt x="242411" y="423787"/>
                </a:lnTo>
                <a:lnTo>
                  <a:pt x="280503" y="449015"/>
                </a:lnTo>
                <a:lnTo>
                  <a:pt x="320599" y="471370"/>
                </a:lnTo>
                <a:lnTo>
                  <a:pt x="362545" y="490701"/>
                </a:lnTo>
                <a:lnTo>
                  <a:pt x="406187" y="506857"/>
                </a:lnTo>
                <a:lnTo>
                  <a:pt x="451369" y="519687"/>
                </a:lnTo>
                <a:lnTo>
                  <a:pt x="497938" y="529038"/>
                </a:lnTo>
                <a:lnTo>
                  <a:pt x="545742" y="534760"/>
                </a:lnTo>
                <a:lnTo>
                  <a:pt x="594604" y="536700"/>
                </a:lnTo>
                <a:lnTo>
                  <a:pt x="643414" y="534758"/>
                </a:lnTo>
                <a:lnTo>
                  <a:pt x="691152" y="529034"/>
                </a:lnTo>
                <a:lnTo>
                  <a:pt x="737661" y="519678"/>
                </a:lnTo>
                <a:lnTo>
                  <a:pt x="782787" y="506843"/>
                </a:lnTo>
                <a:lnTo>
                  <a:pt x="826375" y="490680"/>
                </a:lnTo>
                <a:lnTo>
                  <a:pt x="868272" y="471342"/>
                </a:lnTo>
                <a:lnTo>
                  <a:pt x="908324" y="448979"/>
                </a:lnTo>
                <a:lnTo>
                  <a:pt x="932392" y="433023"/>
                </a:lnTo>
                <a:lnTo>
                  <a:pt x="594604" y="433023"/>
                </a:lnTo>
                <a:lnTo>
                  <a:pt x="544301" y="430528"/>
                </a:lnTo>
                <a:lnTo>
                  <a:pt x="495436" y="423208"/>
                </a:lnTo>
                <a:lnTo>
                  <a:pt x="448257" y="411305"/>
                </a:lnTo>
                <a:lnTo>
                  <a:pt x="403014" y="395065"/>
                </a:lnTo>
                <a:lnTo>
                  <a:pt x="359957" y="374731"/>
                </a:lnTo>
                <a:lnTo>
                  <a:pt x="319336" y="350548"/>
                </a:lnTo>
                <a:lnTo>
                  <a:pt x="281399" y="322760"/>
                </a:lnTo>
                <a:lnTo>
                  <a:pt x="246397" y="291612"/>
                </a:lnTo>
                <a:lnTo>
                  <a:pt x="214578" y="257348"/>
                </a:lnTo>
                <a:lnTo>
                  <a:pt x="186193" y="220211"/>
                </a:lnTo>
                <a:lnTo>
                  <a:pt x="161490" y="180447"/>
                </a:lnTo>
                <a:lnTo>
                  <a:pt x="140720" y="138300"/>
                </a:lnTo>
                <a:lnTo>
                  <a:pt x="124131" y="94013"/>
                </a:lnTo>
                <a:lnTo>
                  <a:pt x="111974" y="47832"/>
                </a:lnTo>
                <a:lnTo>
                  <a:pt x="104497" y="0"/>
                </a:lnTo>
                <a:close/>
              </a:path>
              <a:path w="1189354" h="537210">
                <a:moveTo>
                  <a:pt x="1189100" y="0"/>
                </a:moveTo>
                <a:lnTo>
                  <a:pt x="1084713" y="0"/>
                </a:lnTo>
                <a:lnTo>
                  <a:pt x="1077236" y="47832"/>
                </a:lnTo>
                <a:lnTo>
                  <a:pt x="1065079" y="94013"/>
                </a:lnTo>
                <a:lnTo>
                  <a:pt x="1048490" y="138300"/>
                </a:lnTo>
                <a:lnTo>
                  <a:pt x="1027720" y="180447"/>
                </a:lnTo>
                <a:lnTo>
                  <a:pt x="1003017" y="220211"/>
                </a:lnTo>
                <a:lnTo>
                  <a:pt x="974632" y="257348"/>
                </a:lnTo>
                <a:lnTo>
                  <a:pt x="942813" y="291612"/>
                </a:lnTo>
                <a:lnTo>
                  <a:pt x="907810" y="322760"/>
                </a:lnTo>
                <a:lnTo>
                  <a:pt x="869874" y="350548"/>
                </a:lnTo>
                <a:lnTo>
                  <a:pt x="829252" y="374731"/>
                </a:lnTo>
                <a:lnTo>
                  <a:pt x="786195" y="395065"/>
                </a:lnTo>
                <a:lnTo>
                  <a:pt x="740953" y="411305"/>
                </a:lnTo>
                <a:lnTo>
                  <a:pt x="693774" y="423208"/>
                </a:lnTo>
                <a:lnTo>
                  <a:pt x="644908" y="430528"/>
                </a:lnTo>
                <a:lnTo>
                  <a:pt x="594604" y="433023"/>
                </a:lnTo>
                <a:lnTo>
                  <a:pt x="932392" y="433023"/>
                </a:lnTo>
                <a:lnTo>
                  <a:pt x="982278" y="395790"/>
                </a:lnTo>
                <a:lnTo>
                  <a:pt x="1015872" y="365266"/>
                </a:lnTo>
                <a:lnTo>
                  <a:pt x="1047006" y="332325"/>
                </a:lnTo>
                <a:lnTo>
                  <a:pt x="1075527" y="297119"/>
                </a:lnTo>
                <a:lnTo>
                  <a:pt x="1101280" y="259800"/>
                </a:lnTo>
                <a:lnTo>
                  <a:pt x="1124113" y="220519"/>
                </a:lnTo>
                <a:lnTo>
                  <a:pt x="1143871" y="179428"/>
                </a:lnTo>
                <a:lnTo>
                  <a:pt x="1160402" y="136678"/>
                </a:lnTo>
                <a:lnTo>
                  <a:pt x="1173553" y="92423"/>
                </a:lnTo>
                <a:lnTo>
                  <a:pt x="1183170" y="46813"/>
                </a:lnTo>
                <a:lnTo>
                  <a:pt x="118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30936" y="1060226"/>
            <a:ext cx="1188720" cy="531495"/>
          </a:xfrm>
          <a:custGeom>
            <a:avLst/>
            <a:gdLst/>
            <a:ahLst/>
            <a:cxnLst/>
            <a:rect l="l" t="t" r="r" b="b"/>
            <a:pathLst>
              <a:path w="1188720" h="531494">
                <a:moveTo>
                  <a:pt x="594083" y="0"/>
                </a:moveTo>
                <a:lnTo>
                  <a:pt x="545556" y="1919"/>
                </a:lnTo>
                <a:lnTo>
                  <a:pt x="498085" y="7577"/>
                </a:lnTo>
                <a:lnTo>
                  <a:pt x="451827" y="16826"/>
                </a:lnTo>
                <a:lnTo>
                  <a:pt x="406933" y="29515"/>
                </a:lnTo>
                <a:lnTo>
                  <a:pt x="363554" y="45496"/>
                </a:lnTo>
                <a:lnTo>
                  <a:pt x="321842" y="64620"/>
                </a:lnTo>
                <a:lnTo>
                  <a:pt x="281948" y="86738"/>
                </a:lnTo>
                <a:lnTo>
                  <a:pt x="244023" y="111700"/>
                </a:lnTo>
                <a:lnTo>
                  <a:pt x="208219" y="139357"/>
                </a:lnTo>
                <a:lnTo>
                  <a:pt x="174686" y="169561"/>
                </a:lnTo>
                <a:lnTo>
                  <a:pt x="143575" y="202162"/>
                </a:lnTo>
                <a:lnTo>
                  <a:pt x="115038" y="237011"/>
                </a:lnTo>
                <a:lnTo>
                  <a:pt x="89225" y="273959"/>
                </a:lnTo>
                <a:lnTo>
                  <a:pt x="66288" y="312857"/>
                </a:lnTo>
                <a:lnTo>
                  <a:pt x="46376" y="353556"/>
                </a:lnTo>
                <a:lnTo>
                  <a:pt x="29641" y="395907"/>
                </a:lnTo>
                <a:lnTo>
                  <a:pt x="16233" y="439760"/>
                </a:lnTo>
                <a:lnTo>
                  <a:pt x="6302" y="484966"/>
                </a:lnTo>
                <a:lnTo>
                  <a:pt x="0" y="531377"/>
                </a:lnTo>
                <a:lnTo>
                  <a:pt x="104415" y="531377"/>
                </a:lnTo>
                <a:lnTo>
                  <a:pt x="112193" y="483888"/>
                </a:lnTo>
                <a:lnTo>
                  <a:pt x="124588" y="438049"/>
                </a:lnTo>
                <a:lnTo>
                  <a:pt x="141354" y="394101"/>
                </a:lnTo>
                <a:lnTo>
                  <a:pt x="162245" y="352284"/>
                </a:lnTo>
                <a:lnTo>
                  <a:pt x="187058" y="312786"/>
                </a:lnTo>
                <a:lnTo>
                  <a:pt x="215421" y="276010"/>
                </a:lnTo>
                <a:lnTo>
                  <a:pt x="247215" y="242034"/>
                </a:lnTo>
                <a:lnTo>
                  <a:pt x="282151" y="211154"/>
                </a:lnTo>
                <a:lnTo>
                  <a:pt x="319985" y="183609"/>
                </a:lnTo>
                <a:lnTo>
                  <a:pt x="360471" y="159641"/>
                </a:lnTo>
                <a:lnTo>
                  <a:pt x="403363" y="139491"/>
                </a:lnTo>
                <a:lnTo>
                  <a:pt x="448416" y="123399"/>
                </a:lnTo>
                <a:lnTo>
                  <a:pt x="495384" y="111607"/>
                </a:lnTo>
                <a:lnTo>
                  <a:pt x="544022" y="104355"/>
                </a:lnTo>
                <a:lnTo>
                  <a:pt x="594083" y="101884"/>
                </a:lnTo>
                <a:lnTo>
                  <a:pt x="929682" y="101884"/>
                </a:lnTo>
                <a:lnTo>
                  <a:pt x="906570" y="86695"/>
                </a:lnTo>
                <a:lnTo>
                  <a:pt x="866634" y="64586"/>
                </a:lnTo>
                <a:lnTo>
                  <a:pt x="824876" y="45471"/>
                </a:lnTo>
                <a:lnTo>
                  <a:pt x="781448" y="29498"/>
                </a:lnTo>
                <a:lnTo>
                  <a:pt x="736501" y="16815"/>
                </a:lnTo>
                <a:lnTo>
                  <a:pt x="690188" y="7572"/>
                </a:lnTo>
                <a:lnTo>
                  <a:pt x="642655" y="1917"/>
                </a:lnTo>
                <a:lnTo>
                  <a:pt x="594083" y="0"/>
                </a:lnTo>
                <a:close/>
              </a:path>
              <a:path w="1188720" h="531494">
                <a:moveTo>
                  <a:pt x="929682" y="101884"/>
                </a:moveTo>
                <a:lnTo>
                  <a:pt x="594083" y="101884"/>
                </a:lnTo>
                <a:lnTo>
                  <a:pt x="644145" y="104355"/>
                </a:lnTo>
                <a:lnTo>
                  <a:pt x="692782" y="111607"/>
                </a:lnTo>
                <a:lnTo>
                  <a:pt x="739750" y="123399"/>
                </a:lnTo>
                <a:lnTo>
                  <a:pt x="784803" y="139491"/>
                </a:lnTo>
                <a:lnTo>
                  <a:pt x="827694" y="159641"/>
                </a:lnTo>
                <a:lnTo>
                  <a:pt x="868179" y="183609"/>
                </a:lnTo>
                <a:lnTo>
                  <a:pt x="906013" y="211154"/>
                </a:lnTo>
                <a:lnTo>
                  <a:pt x="940948" y="242034"/>
                </a:lnTo>
                <a:lnTo>
                  <a:pt x="972740" y="276010"/>
                </a:lnTo>
                <a:lnTo>
                  <a:pt x="1001153" y="312857"/>
                </a:lnTo>
                <a:lnTo>
                  <a:pt x="1025911" y="352284"/>
                </a:lnTo>
                <a:lnTo>
                  <a:pt x="1046799" y="394101"/>
                </a:lnTo>
                <a:lnTo>
                  <a:pt x="1063561" y="438049"/>
                </a:lnTo>
                <a:lnTo>
                  <a:pt x="1075951" y="483888"/>
                </a:lnTo>
                <a:lnTo>
                  <a:pt x="1083725" y="531377"/>
                </a:lnTo>
                <a:lnTo>
                  <a:pt x="1188277" y="531377"/>
                </a:lnTo>
                <a:lnTo>
                  <a:pt x="1182083" y="484943"/>
                </a:lnTo>
                <a:lnTo>
                  <a:pt x="1172237" y="439718"/>
                </a:lnTo>
                <a:lnTo>
                  <a:pt x="1158894" y="395851"/>
                </a:lnTo>
                <a:lnTo>
                  <a:pt x="1142205" y="353491"/>
                </a:lnTo>
                <a:lnTo>
                  <a:pt x="1122324" y="312786"/>
                </a:lnTo>
                <a:lnTo>
                  <a:pt x="1099403" y="273886"/>
                </a:lnTo>
                <a:lnTo>
                  <a:pt x="1073594" y="236938"/>
                </a:lnTo>
                <a:lnTo>
                  <a:pt x="1045051" y="202092"/>
                </a:lnTo>
                <a:lnTo>
                  <a:pt x="1013924" y="169496"/>
                </a:lnTo>
                <a:lnTo>
                  <a:pt x="980367" y="139299"/>
                </a:lnTo>
                <a:lnTo>
                  <a:pt x="944468" y="111607"/>
                </a:lnTo>
                <a:lnTo>
                  <a:pt x="929682" y="101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97178" y="1060218"/>
            <a:ext cx="527685" cy="508000"/>
          </a:xfrm>
          <a:custGeom>
            <a:avLst/>
            <a:gdLst/>
            <a:ahLst/>
            <a:cxnLst/>
            <a:rect l="l" t="t" r="r" b="b"/>
            <a:pathLst>
              <a:path w="527684" h="508000">
                <a:moveTo>
                  <a:pt x="527156" y="0"/>
                </a:moveTo>
                <a:lnTo>
                  <a:pt x="388137" y="0"/>
                </a:lnTo>
                <a:lnTo>
                  <a:pt x="0" y="430679"/>
                </a:lnTo>
                <a:lnTo>
                  <a:pt x="69482" y="507823"/>
                </a:lnTo>
                <a:lnTo>
                  <a:pt x="362871" y="182200"/>
                </a:lnTo>
                <a:lnTo>
                  <a:pt x="527156" y="0"/>
                </a:lnTo>
                <a:close/>
              </a:path>
              <a:path w="527684" h="508000">
                <a:moveTo>
                  <a:pt x="362976" y="182200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30870" y="1060218"/>
            <a:ext cx="666750" cy="1170305"/>
          </a:xfrm>
          <a:custGeom>
            <a:avLst/>
            <a:gdLst/>
            <a:ahLst/>
            <a:cxnLst/>
            <a:rect l="l" t="t" r="r" b="b"/>
            <a:pathLst>
              <a:path w="666750" h="1170305">
                <a:moveTo>
                  <a:pt x="139018" y="0"/>
                </a:moveTo>
                <a:lnTo>
                  <a:pt x="0" y="0"/>
                </a:lnTo>
                <a:lnTo>
                  <a:pt x="527210" y="585023"/>
                </a:lnTo>
                <a:lnTo>
                  <a:pt x="0" y="1170045"/>
                </a:lnTo>
                <a:lnTo>
                  <a:pt x="139018" y="1170045"/>
                </a:lnTo>
                <a:lnTo>
                  <a:pt x="666366" y="584884"/>
                </a:lnTo>
                <a:lnTo>
                  <a:pt x="596956" y="507877"/>
                </a:lnTo>
                <a:lnTo>
                  <a:pt x="596747" y="507877"/>
                </a:lnTo>
                <a:lnTo>
                  <a:pt x="139018" y="0"/>
                </a:lnTo>
                <a:close/>
              </a:path>
              <a:path w="666750" h="1170305">
                <a:moveTo>
                  <a:pt x="596857" y="507767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97062" y="1722302"/>
            <a:ext cx="527685" cy="508000"/>
          </a:xfrm>
          <a:custGeom>
            <a:avLst/>
            <a:gdLst/>
            <a:ahLst/>
            <a:cxnLst/>
            <a:rect l="l" t="t" r="r" b="b"/>
            <a:pathLst>
              <a:path w="527684" h="508000">
                <a:moveTo>
                  <a:pt x="69509" y="0"/>
                </a:moveTo>
                <a:lnTo>
                  <a:pt x="0" y="77144"/>
                </a:lnTo>
                <a:lnTo>
                  <a:pt x="388247" y="507960"/>
                </a:lnTo>
                <a:lnTo>
                  <a:pt x="527293" y="507960"/>
                </a:lnTo>
                <a:lnTo>
                  <a:pt x="695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1859" y="1057562"/>
            <a:ext cx="902969" cy="1170305"/>
          </a:xfrm>
          <a:custGeom>
            <a:avLst/>
            <a:gdLst/>
            <a:ahLst/>
            <a:cxnLst/>
            <a:rect l="l" t="t" r="r" b="b"/>
            <a:pathLst>
              <a:path w="902970" h="1170305">
                <a:moveTo>
                  <a:pt x="900792" y="0"/>
                </a:moveTo>
                <a:lnTo>
                  <a:pt x="591749" y="0"/>
                </a:lnTo>
                <a:lnTo>
                  <a:pt x="543287" y="2489"/>
                </a:lnTo>
                <a:lnTo>
                  <a:pt x="495891" y="8705"/>
                </a:lnTo>
                <a:lnTo>
                  <a:pt x="449715" y="18497"/>
                </a:lnTo>
                <a:lnTo>
                  <a:pt x="404911" y="31713"/>
                </a:lnTo>
                <a:lnTo>
                  <a:pt x="361634" y="48202"/>
                </a:lnTo>
                <a:lnTo>
                  <a:pt x="320037" y="67810"/>
                </a:lnTo>
                <a:lnTo>
                  <a:pt x="280273" y="90388"/>
                </a:lnTo>
                <a:lnTo>
                  <a:pt x="242496" y="115782"/>
                </a:lnTo>
                <a:lnTo>
                  <a:pt x="206859" y="143842"/>
                </a:lnTo>
                <a:lnTo>
                  <a:pt x="173515" y="174415"/>
                </a:lnTo>
                <a:lnTo>
                  <a:pt x="142619" y="207350"/>
                </a:lnTo>
                <a:lnTo>
                  <a:pt x="114324" y="242496"/>
                </a:lnTo>
                <a:lnTo>
                  <a:pt x="88782" y="279700"/>
                </a:lnTo>
                <a:lnTo>
                  <a:pt x="66148" y="318810"/>
                </a:lnTo>
                <a:lnTo>
                  <a:pt x="46576" y="359676"/>
                </a:lnTo>
                <a:lnTo>
                  <a:pt x="30218" y="402145"/>
                </a:lnTo>
                <a:lnTo>
                  <a:pt x="17227" y="446066"/>
                </a:lnTo>
                <a:lnTo>
                  <a:pt x="7759" y="491287"/>
                </a:lnTo>
                <a:lnTo>
                  <a:pt x="1965" y="537656"/>
                </a:lnTo>
                <a:lnTo>
                  <a:pt x="0" y="585021"/>
                </a:lnTo>
                <a:lnTo>
                  <a:pt x="1894" y="632293"/>
                </a:lnTo>
                <a:lnTo>
                  <a:pt x="7484" y="678504"/>
                </a:lnTo>
                <a:lnTo>
                  <a:pt x="16633" y="723516"/>
                </a:lnTo>
                <a:lnTo>
                  <a:pt x="29203" y="767188"/>
                </a:lnTo>
                <a:lnTo>
                  <a:pt x="45054" y="809381"/>
                </a:lnTo>
                <a:lnTo>
                  <a:pt x="64051" y="849957"/>
                </a:lnTo>
                <a:lnTo>
                  <a:pt x="86053" y="888775"/>
                </a:lnTo>
                <a:lnTo>
                  <a:pt x="110924" y="925696"/>
                </a:lnTo>
                <a:lnTo>
                  <a:pt x="138526" y="960581"/>
                </a:lnTo>
                <a:lnTo>
                  <a:pt x="168719" y="993290"/>
                </a:lnTo>
                <a:lnTo>
                  <a:pt x="201368" y="1023684"/>
                </a:lnTo>
                <a:lnTo>
                  <a:pt x="236332" y="1051624"/>
                </a:lnTo>
                <a:lnTo>
                  <a:pt x="273475" y="1076969"/>
                </a:lnTo>
                <a:lnTo>
                  <a:pt x="312658" y="1099581"/>
                </a:lnTo>
                <a:lnTo>
                  <a:pt x="353744" y="1119320"/>
                </a:lnTo>
                <a:lnTo>
                  <a:pt x="396594" y="1136047"/>
                </a:lnTo>
                <a:lnTo>
                  <a:pt x="441070" y="1149622"/>
                </a:lnTo>
                <a:lnTo>
                  <a:pt x="487035" y="1159906"/>
                </a:lnTo>
                <a:lnTo>
                  <a:pt x="534351" y="1166760"/>
                </a:lnTo>
                <a:lnTo>
                  <a:pt x="582878" y="1170043"/>
                </a:lnTo>
                <a:lnTo>
                  <a:pt x="902660" y="1170043"/>
                </a:lnTo>
                <a:lnTo>
                  <a:pt x="902660" y="1068104"/>
                </a:lnTo>
                <a:lnTo>
                  <a:pt x="597681" y="1068104"/>
                </a:lnTo>
                <a:lnTo>
                  <a:pt x="550219" y="1065889"/>
                </a:lnTo>
                <a:lnTo>
                  <a:pt x="504019" y="1059378"/>
                </a:lnTo>
                <a:lnTo>
                  <a:pt x="459290" y="1048776"/>
                </a:lnTo>
                <a:lnTo>
                  <a:pt x="416239" y="1034288"/>
                </a:lnTo>
                <a:lnTo>
                  <a:pt x="375076" y="1016116"/>
                </a:lnTo>
                <a:lnTo>
                  <a:pt x="336008" y="994465"/>
                </a:lnTo>
                <a:lnTo>
                  <a:pt x="299244" y="969539"/>
                </a:lnTo>
                <a:lnTo>
                  <a:pt x="264992" y="941541"/>
                </a:lnTo>
                <a:lnTo>
                  <a:pt x="233462" y="910677"/>
                </a:lnTo>
                <a:lnTo>
                  <a:pt x="204860" y="877149"/>
                </a:lnTo>
                <a:lnTo>
                  <a:pt x="179396" y="841162"/>
                </a:lnTo>
                <a:lnTo>
                  <a:pt x="157278" y="802920"/>
                </a:lnTo>
                <a:lnTo>
                  <a:pt x="138713" y="762627"/>
                </a:lnTo>
                <a:lnTo>
                  <a:pt x="123912" y="720487"/>
                </a:lnTo>
                <a:lnTo>
                  <a:pt x="113081" y="676703"/>
                </a:lnTo>
                <a:lnTo>
                  <a:pt x="106430" y="631480"/>
                </a:lnTo>
                <a:lnTo>
                  <a:pt x="104167" y="585021"/>
                </a:lnTo>
                <a:lnTo>
                  <a:pt x="106430" y="538567"/>
                </a:lnTo>
                <a:lnTo>
                  <a:pt x="113081" y="493348"/>
                </a:lnTo>
                <a:lnTo>
                  <a:pt x="123912" y="449566"/>
                </a:lnTo>
                <a:lnTo>
                  <a:pt x="138713" y="407427"/>
                </a:lnTo>
                <a:lnTo>
                  <a:pt x="157278" y="367135"/>
                </a:lnTo>
                <a:lnTo>
                  <a:pt x="179396" y="328893"/>
                </a:lnTo>
                <a:lnTo>
                  <a:pt x="204860" y="292905"/>
                </a:lnTo>
                <a:lnTo>
                  <a:pt x="233462" y="259377"/>
                </a:lnTo>
                <a:lnTo>
                  <a:pt x="264992" y="228511"/>
                </a:lnTo>
                <a:lnTo>
                  <a:pt x="299244" y="200513"/>
                </a:lnTo>
                <a:lnTo>
                  <a:pt x="336008" y="175585"/>
                </a:lnTo>
                <a:lnTo>
                  <a:pt x="375076" y="153932"/>
                </a:lnTo>
                <a:lnTo>
                  <a:pt x="416239" y="135759"/>
                </a:lnTo>
                <a:lnTo>
                  <a:pt x="459290" y="121269"/>
                </a:lnTo>
                <a:lnTo>
                  <a:pt x="504019" y="110666"/>
                </a:lnTo>
                <a:lnTo>
                  <a:pt x="550219" y="104155"/>
                </a:lnTo>
                <a:lnTo>
                  <a:pt x="597681" y="101939"/>
                </a:lnTo>
                <a:lnTo>
                  <a:pt x="900792" y="101939"/>
                </a:lnTo>
                <a:lnTo>
                  <a:pt x="9007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21567" y="1015014"/>
            <a:ext cx="1472565" cy="1302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25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VS</a:t>
            </a:r>
            <a:endParaRPr kumimoji="0" sz="8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10783" y="9007092"/>
            <a:ext cx="15285085" cy="1851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09645" marR="3489960" lvl="0" indent="1675130" algn="l" defTabSz="914400" rtl="0" eaLnBrk="1" fontAlgn="auto" latinLnBrk="0" hangingPunct="1">
              <a:lnSpc>
                <a:spcPts val="33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50" b="1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DRONES </a:t>
            </a:r>
            <a:r>
              <a:rPr kumimoji="0" sz="285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AS </a:t>
            </a:r>
            <a:r>
              <a:rPr kumimoji="0" sz="28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CITY </a:t>
            </a:r>
            <a:r>
              <a:rPr kumimoji="0" sz="2850" b="1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SERVICE</a:t>
            </a:r>
            <a:r>
              <a:rPr kumimoji="0" sz="285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, </a:t>
            </a:r>
            <a:r>
              <a:rPr kumimoji="0" sz="2850" b="0" i="0" u="none" strike="noStrike" kern="1200" cap="none" spc="-55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285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PROVIDING </a:t>
            </a:r>
            <a:r>
              <a:rPr kumimoji="0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DAY-TO-DAY</a:t>
            </a:r>
            <a:r>
              <a:rPr kumimoji="0" sz="2850" b="0" i="0" u="none" strike="noStrike" kern="1200" cap="none" spc="-7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285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FACILITIES </a:t>
            </a:r>
            <a:r>
              <a:rPr kumimoji="0" sz="285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NEEDED</a:t>
            </a:r>
            <a:endParaRPr kumimoji="0" sz="2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4445" marR="0" lvl="0" indent="0" algn="ctr" defTabSz="914400" rtl="0" eaLnBrk="1" fontAlgn="auto" latinLnBrk="0" hangingPunct="1">
              <a:lnSpc>
                <a:spcPts val="3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5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&amp;</a:t>
            </a:r>
            <a:endParaRPr kumimoji="0" sz="2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50" b="0" i="0" u="none" strike="noStrike" kern="1200" cap="none" spc="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PROMPT</a:t>
            </a:r>
            <a:r>
              <a:rPr kumimoji="0" sz="2850" b="0" i="0" u="none" strike="noStrike" kern="1200" cap="none" spc="-3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285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RESPONSE</a:t>
            </a:r>
            <a:r>
              <a:rPr kumimoji="0" sz="2850" b="0" i="0" u="none" strike="noStrike" kern="1200" cap="none" spc="-3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285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TO</a:t>
            </a:r>
            <a:r>
              <a:rPr kumimoji="0" sz="2850" b="0" i="0" u="none" strike="noStrike" kern="1200" cap="none" spc="-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285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EPIDEMICS,</a:t>
            </a:r>
            <a:r>
              <a:rPr kumimoji="0" sz="2850" b="0" i="0" u="none" strike="noStrike" kern="1200" cap="none" spc="-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285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NATURAL</a:t>
            </a:r>
            <a:r>
              <a:rPr kumimoji="0" sz="2850" b="0" i="0" u="none" strike="noStrike" kern="1200" cap="none" spc="-4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285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CALAMITIES</a:t>
            </a:r>
            <a:r>
              <a:rPr kumimoji="0" sz="2850" b="0" i="0" u="none" strike="noStrike" kern="1200" cap="none" spc="-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2850" b="0" i="0" u="none" strike="noStrike" kern="1200" cap="none" spc="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AND</a:t>
            </a:r>
            <a:r>
              <a:rPr kumimoji="0" sz="2850" b="0" i="0" u="none" strike="noStrike" kern="1200" cap="none" spc="-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285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OTHER</a:t>
            </a:r>
            <a:r>
              <a:rPr kumimoji="0" sz="2850" b="0" i="0" u="none" strike="noStrike" kern="1200" cap="none" spc="-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285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DISASTERS</a:t>
            </a:r>
            <a:endParaRPr kumimoji="0" sz="2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43060">
              <a:lnSpc>
                <a:spcPct val="100000"/>
              </a:lnSpc>
            </a:pPr>
            <a:r>
              <a:rPr spc="-190" dirty="0"/>
              <a:t>VIRUS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354246" y="8540639"/>
            <a:ext cx="39371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u="sng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coex.tech</a:t>
            </a:r>
            <a:endParaRPr lang="en-US" sz="4000" u="sng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sz="4000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ili@coex.tech</a:t>
            </a:r>
            <a:endParaRPr lang="ru-RU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03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9694" y="758507"/>
            <a:ext cx="8904710" cy="1815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819" dirty="0"/>
              <a:t>GROUND</a:t>
            </a:r>
            <a:r>
              <a:rPr spc="-250" dirty="0"/>
              <a:t> </a:t>
            </a:r>
            <a:r>
              <a:rPr spc="400" dirty="0"/>
              <a:t>STATION</a:t>
            </a:r>
            <a:r>
              <a:rPr lang="en-US" spc="400" dirty="0"/>
              <a:t> AND CONTROLS</a:t>
            </a:r>
            <a:endParaRPr spc="400" dirty="0"/>
          </a:p>
        </p:txBody>
      </p:sp>
      <p:sp>
        <p:nvSpPr>
          <p:cNvPr id="3" name="object 3"/>
          <p:cNvSpPr/>
          <p:nvPr/>
        </p:nvSpPr>
        <p:spPr>
          <a:xfrm>
            <a:off x="1256506" y="1026146"/>
            <a:ext cx="2544425" cy="1026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09050" y="4130675"/>
            <a:ext cx="10781664" cy="6349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8"/>
          <p:cNvSpPr txBox="1"/>
          <p:nvPr/>
        </p:nvSpPr>
        <p:spPr>
          <a:xfrm>
            <a:off x="1441450" y="4968875"/>
            <a:ext cx="3230880" cy="12695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00"/>
              </a:lnSpc>
            </a:pPr>
            <a:r>
              <a:rPr lang="en-US" sz="3100" spc="140" dirty="0">
                <a:solidFill>
                  <a:srgbClr val="FCF9E6"/>
                </a:solidFill>
                <a:latin typeface="Trebuchet MS"/>
                <a:cs typeface="Trebuchet MS"/>
              </a:rPr>
              <a:t>Operators receive data in real time</a:t>
            </a:r>
            <a:endParaRPr sz="3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33870"/>
            <a:ext cx="5975985" cy="7475220"/>
          </a:xfrm>
          <a:custGeom>
            <a:avLst/>
            <a:gdLst/>
            <a:ahLst/>
            <a:cxnLst/>
            <a:rect l="l" t="t" r="r" b="b"/>
            <a:pathLst>
              <a:path w="5975985" h="7475220">
                <a:moveTo>
                  <a:pt x="0" y="7474685"/>
                </a:moveTo>
                <a:lnTo>
                  <a:pt x="0" y="0"/>
                </a:lnTo>
                <a:lnTo>
                  <a:pt x="5975766" y="0"/>
                </a:lnTo>
                <a:lnTo>
                  <a:pt x="5975766" y="7474685"/>
                </a:lnTo>
                <a:lnTo>
                  <a:pt x="0" y="747468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833870"/>
            <a:ext cx="5975985" cy="7475220"/>
          </a:xfrm>
          <a:custGeom>
            <a:avLst/>
            <a:gdLst/>
            <a:ahLst/>
            <a:cxnLst/>
            <a:rect l="l" t="t" r="r" b="b"/>
            <a:pathLst>
              <a:path w="5975985" h="7475220">
                <a:moveTo>
                  <a:pt x="0" y="0"/>
                </a:moveTo>
                <a:lnTo>
                  <a:pt x="5975766" y="0"/>
                </a:lnTo>
                <a:lnTo>
                  <a:pt x="5975766" y="7474685"/>
                </a:lnTo>
              </a:path>
            </a:pathLst>
          </a:custGeom>
          <a:ln w="31412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723" y="4471068"/>
            <a:ext cx="4450126" cy="6827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29184" y="2387361"/>
            <a:ext cx="14617355" cy="8209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55943" y="5170002"/>
            <a:ext cx="7248525" cy="2106295"/>
          </a:xfrm>
          <a:custGeom>
            <a:avLst/>
            <a:gdLst/>
            <a:ahLst/>
            <a:cxnLst/>
            <a:rect l="l" t="t" r="r" b="b"/>
            <a:pathLst>
              <a:path w="7248525" h="2106295">
                <a:moveTo>
                  <a:pt x="5792" y="0"/>
                </a:moveTo>
                <a:lnTo>
                  <a:pt x="7248153" y="2084447"/>
                </a:lnTo>
                <a:lnTo>
                  <a:pt x="7248153" y="2106239"/>
                </a:lnTo>
                <a:lnTo>
                  <a:pt x="0" y="20124"/>
                </a:lnTo>
                <a:lnTo>
                  <a:pt x="57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78490" y="6039056"/>
            <a:ext cx="3423920" cy="5260975"/>
          </a:xfrm>
          <a:custGeom>
            <a:avLst/>
            <a:gdLst/>
            <a:ahLst/>
            <a:cxnLst/>
            <a:rect l="l" t="t" r="r" b="b"/>
            <a:pathLst>
              <a:path w="3423919" h="5260975">
                <a:moveTo>
                  <a:pt x="3406035" y="5260761"/>
                </a:moveTo>
                <a:lnTo>
                  <a:pt x="0" y="11398"/>
                </a:lnTo>
                <a:lnTo>
                  <a:pt x="17567" y="0"/>
                </a:lnTo>
                <a:lnTo>
                  <a:pt x="3423603" y="5249362"/>
                </a:lnTo>
                <a:lnTo>
                  <a:pt x="3406035" y="52607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766264" y="7256237"/>
            <a:ext cx="4338320" cy="4052570"/>
          </a:xfrm>
          <a:custGeom>
            <a:avLst/>
            <a:gdLst/>
            <a:ahLst/>
            <a:cxnLst/>
            <a:rect l="l" t="t" r="r" b="b"/>
            <a:pathLst>
              <a:path w="4338319" h="4052570">
                <a:moveTo>
                  <a:pt x="0" y="0"/>
                </a:moveTo>
                <a:lnTo>
                  <a:pt x="4337836" y="0"/>
                </a:lnTo>
                <a:lnTo>
                  <a:pt x="4337836" y="4052318"/>
                </a:lnTo>
                <a:lnTo>
                  <a:pt x="0" y="40523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766264" y="7240531"/>
            <a:ext cx="4338320" cy="31750"/>
          </a:xfrm>
          <a:custGeom>
            <a:avLst/>
            <a:gdLst/>
            <a:ahLst/>
            <a:cxnLst/>
            <a:rect l="l" t="t" r="r" b="b"/>
            <a:pathLst>
              <a:path w="4338319" h="31750">
                <a:moveTo>
                  <a:pt x="0" y="0"/>
                </a:moveTo>
                <a:lnTo>
                  <a:pt x="4337835" y="0"/>
                </a:lnTo>
                <a:lnTo>
                  <a:pt x="4337835" y="31412"/>
                </a:lnTo>
                <a:lnTo>
                  <a:pt x="0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D8C69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66264" y="7256237"/>
            <a:ext cx="0" cy="4052570"/>
          </a:xfrm>
          <a:custGeom>
            <a:avLst/>
            <a:gdLst/>
            <a:ahLst/>
            <a:cxnLst/>
            <a:rect l="l" t="t" r="r" b="b"/>
            <a:pathLst>
              <a:path h="4052570">
                <a:moveTo>
                  <a:pt x="0" y="4052318"/>
                </a:moveTo>
                <a:lnTo>
                  <a:pt x="0" y="0"/>
                </a:lnTo>
              </a:path>
            </a:pathLst>
          </a:custGeom>
          <a:ln w="31412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77031" y="291104"/>
            <a:ext cx="10866755" cy="115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400" spc="745" dirty="0">
                <a:latin typeface="Trebuchet MS"/>
                <a:cs typeface="Trebuchet MS"/>
              </a:rPr>
              <a:t>INFORMING</a:t>
            </a:r>
            <a:r>
              <a:rPr sz="7400" spc="-290" dirty="0">
                <a:latin typeface="Trebuchet MS"/>
                <a:cs typeface="Trebuchet MS"/>
              </a:rPr>
              <a:t> </a:t>
            </a:r>
            <a:r>
              <a:rPr sz="7400" spc="715" dirty="0">
                <a:latin typeface="Trebuchet MS"/>
                <a:cs typeface="Trebuchet MS"/>
              </a:rPr>
              <a:t>FUNCTION</a:t>
            </a:r>
            <a:endParaRPr sz="74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75579" y="446602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575579" y="1190499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575579" y="816706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671732" y="887694"/>
            <a:ext cx="829944" cy="374015"/>
          </a:xfrm>
          <a:custGeom>
            <a:avLst/>
            <a:gdLst/>
            <a:ahLst/>
            <a:cxnLst/>
            <a:rect l="l" t="t" r="r" b="b"/>
            <a:pathLst>
              <a:path w="829944" h="374014">
                <a:moveTo>
                  <a:pt x="72908" y="0"/>
                </a:moveTo>
                <a:lnTo>
                  <a:pt x="0" y="0"/>
                </a:lnTo>
                <a:lnTo>
                  <a:pt x="6811" y="47391"/>
                </a:lnTo>
                <a:lnTo>
                  <a:pt x="19045" y="92883"/>
                </a:lnTo>
                <a:lnTo>
                  <a:pt x="36361" y="136147"/>
                </a:lnTo>
                <a:lnTo>
                  <a:pt x="58424" y="176852"/>
                </a:lnTo>
                <a:lnTo>
                  <a:pt x="84893" y="214670"/>
                </a:lnTo>
                <a:lnTo>
                  <a:pt x="115433" y="249271"/>
                </a:lnTo>
                <a:lnTo>
                  <a:pt x="149706" y="280327"/>
                </a:lnTo>
                <a:lnTo>
                  <a:pt x="187374" y="307508"/>
                </a:lnTo>
                <a:lnTo>
                  <a:pt x="228100" y="330486"/>
                </a:lnTo>
                <a:lnTo>
                  <a:pt x="271549" y="348930"/>
                </a:lnTo>
                <a:lnTo>
                  <a:pt x="317382" y="362512"/>
                </a:lnTo>
                <a:lnTo>
                  <a:pt x="365268" y="370902"/>
                </a:lnTo>
                <a:lnTo>
                  <a:pt x="414846" y="373772"/>
                </a:lnTo>
                <a:lnTo>
                  <a:pt x="464368" y="370901"/>
                </a:lnTo>
                <a:lnTo>
                  <a:pt x="512186" y="362506"/>
                </a:lnTo>
                <a:lnTo>
                  <a:pt x="557961" y="348918"/>
                </a:lnTo>
                <a:lnTo>
                  <a:pt x="601356" y="330467"/>
                </a:lnTo>
                <a:lnTo>
                  <a:pt x="642037" y="307482"/>
                </a:lnTo>
                <a:lnTo>
                  <a:pt x="650224" y="301568"/>
                </a:lnTo>
                <a:lnTo>
                  <a:pt x="414846" y="301568"/>
                </a:lnTo>
                <a:lnTo>
                  <a:pt x="367226" y="298357"/>
                </a:lnTo>
                <a:lnTo>
                  <a:pt x="321589" y="289011"/>
                </a:lnTo>
                <a:lnTo>
                  <a:pt x="278376" y="273961"/>
                </a:lnTo>
                <a:lnTo>
                  <a:pt x="238029" y="253639"/>
                </a:lnTo>
                <a:lnTo>
                  <a:pt x="200989" y="228476"/>
                </a:lnTo>
                <a:lnTo>
                  <a:pt x="167697" y="198904"/>
                </a:lnTo>
                <a:lnTo>
                  <a:pt x="138595" y="165354"/>
                </a:lnTo>
                <a:lnTo>
                  <a:pt x="114124" y="128257"/>
                </a:lnTo>
                <a:lnTo>
                  <a:pt x="94725" y="88044"/>
                </a:lnTo>
                <a:lnTo>
                  <a:pt x="80839" y="45148"/>
                </a:lnTo>
                <a:lnTo>
                  <a:pt x="72908" y="0"/>
                </a:lnTo>
                <a:close/>
              </a:path>
              <a:path w="829944" h="374014">
                <a:moveTo>
                  <a:pt x="829608" y="0"/>
                </a:moveTo>
                <a:lnTo>
                  <a:pt x="756772" y="0"/>
                </a:lnTo>
                <a:lnTo>
                  <a:pt x="748842" y="45148"/>
                </a:lnTo>
                <a:lnTo>
                  <a:pt x="734956" y="88044"/>
                </a:lnTo>
                <a:lnTo>
                  <a:pt x="715557" y="128257"/>
                </a:lnTo>
                <a:lnTo>
                  <a:pt x="691086" y="165354"/>
                </a:lnTo>
                <a:lnTo>
                  <a:pt x="661984" y="198904"/>
                </a:lnTo>
                <a:lnTo>
                  <a:pt x="628693" y="228476"/>
                </a:lnTo>
                <a:lnTo>
                  <a:pt x="591654" y="253639"/>
                </a:lnTo>
                <a:lnTo>
                  <a:pt x="551308" y="273961"/>
                </a:lnTo>
                <a:lnTo>
                  <a:pt x="508097" y="289011"/>
                </a:lnTo>
                <a:lnTo>
                  <a:pt x="462463" y="298357"/>
                </a:lnTo>
                <a:lnTo>
                  <a:pt x="414846" y="301568"/>
                </a:lnTo>
                <a:lnTo>
                  <a:pt x="650224" y="301568"/>
                </a:lnTo>
                <a:lnTo>
                  <a:pt x="713916" y="249232"/>
                </a:lnTo>
                <a:lnTo>
                  <a:pt x="744445" y="214628"/>
                </a:lnTo>
                <a:lnTo>
                  <a:pt x="770920" y="176809"/>
                </a:lnTo>
                <a:lnTo>
                  <a:pt x="793008" y="136107"/>
                </a:lnTo>
                <a:lnTo>
                  <a:pt x="810375" y="92852"/>
                </a:lnTo>
                <a:lnTo>
                  <a:pt x="822685" y="47372"/>
                </a:lnTo>
                <a:lnTo>
                  <a:pt x="8296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672100" y="446621"/>
            <a:ext cx="829310" cy="370205"/>
          </a:xfrm>
          <a:custGeom>
            <a:avLst/>
            <a:gdLst/>
            <a:ahLst/>
            <a:cxnLst/>
            <a:rect l="l" t="t" r="r" b="b"/>
            <a:pathLst>
              <a:path w="829309" h="370205">
                <a:moveTo>
                  <a:pt x="414479" y="0"/>
                </a:moveTo>
                <a:lnTo>
                  <a:pt x="365239" y="2838"/>
                </a:lnTo>
                <a:lnTo>
                  <a:pt x="317681" y="11136"/>
                </a:lnTo>
                <a:lnTo>
                  <a:pt x="272138" y="24570"/>
                </a:lnTo>
                <a:lnTo>
                  <a:pt x="228941" y="42816"/>
                </a:lnTo>
                <a:lnTo>
                  <a:pt x="188418" y="65549"/>
                </a:lnTo>
                <a:lnTo>
                  <a:pt x="150899" y="92446"/>
                </a:lnTo>
                <a:lnTo>
                  <a:pt x="116713" y="123182"/>
                </a:lnTo>
                <a:lnTo>
                  <a:pt x="86189" y="157433"/>
                </a:lnTo>
                <a:lnTo>
                  <a:pt x="59657" y="194874"/>
                </a:lnTo>
                <a:lnTo>
                  <a:pt x="37443" y="235183"/>
                </a:lnTo>
                <a:lnTo>
                  <a:pt x="19878" y="278034"/>
                </a:lnTo>
                <a:lnTo>
                  <a:pt x="7287" y="323103"/>
                </a:lnTo>
                <a:lnTo>
                  <a:pt x="0" y="370066"/>
                </a:lnTo>
                <a:lnTo>
                  <a:pt x="72845" y="370066"/>
                </a:lnTo>
                <a:lnTo>
                  <a:pt x="81053" y="325243"/>
                </a:lnTo>
                <a:lnTo>
                  <a:pt x="95134" y="282670"/>
                </a:lnTo>
                <a:lnTo>
                  <a:pt x="114654" y="242772"/>
                </a:lnTo>
                <a:lnTo>
                  <a:pt x="139179" y="205976"/>
                </a:lnTo>
                <a:lnTo>
                  <a:pt x="168273" y="172706"/>
                </a:lnTo>
                <a:lnTo>
                  <a:pt x="201503" y="143387"/>
                </a:lnTo>
                <a:lnTo>
                  <a:pt x="238434" y="118446"/>
                </a:lnTo>
                <a:lnTo>
                  <a:pt x="278632" y="98306"/>
                </a:lnTo>
                <a:lnTo>
                  <a:pt x="321662" y="83394"/>
                </a:lnTo>
                <a:lnTo>
                  <a:pt x="367089" y="74135"/>
                </a:lnTo>
                <a:lnTo>
                  <a:pt x="414479" y="70954"/>
                </a:lnTo>
                <a:lnTo>
                  <a:pt x="648393" y="70954"/>
                </a:lnTo>
                <a:lnTo>
                  <a:pt x="640790" y="65518"/>
                </a:lnTo>
                <a:lnTo>
                  <a:pt x="600225" y="42793"/>
                </a:lnTo>
                <a:lnTo>
                  <a:pt x="556979" y="24556"/>
                </a:lnTo>
                <a:lnTo>
                  <a:pt x="511383" y="11129"/>
                </a:lnTo>
                <a:lnTo>
                  <a:pt x="463764" y="2836"/>
                </a:lnTo>
                <a:lnTo>
                  <a:pt x="414479" y="0"/>
                </a:lnTo>
                <a:close/>
              </a:path>
              <a:path w="829309" h="370205">
                <a:moveTo>
                  <a:pt x="648393" y="70954"/>
                </a:moveTo>
                <a:lnTo>
                  <a:pt x="414479" y="70954"/>
                </a:lnTo>
                <a:lnTo>
                  <a:pt x="461867" y="74135"/>
                </a:lnTo>
                <a:lnTo>
                  <a:pt x="507292" y="83394"/>
                </a:lnTo>
                <a:lnTo>
                  <a:pt x="550319" y="98306"/>
                </a:lnTo>
                <a:lnTo>
                  <a:pt x="590515" y="118446"/>
                </a:lnTo>
                <a:lnTo>
                  <a:pt x="627444" y="143387"/>
                </a:lnTo>
                <a:lnTo>
                  <a:pt x="660672" y="172706"/>
                </a:lnTo>
                <a:lnTo>
                  <a:pt x="689764" y="205976"/>
                </a:lnTo>
                <a:lnTo>
                  <a:pt x="714286" y="242772"/>
                </a:lnTo>
                <a:lnTo>
                  <a:pt x="733802" y="282670"/>
                </a:lnTo>
                <a:lnTo>
                  <a:pt x="747879" y="325243"/>
                </a:lnTo>
                <a:lnTo>
                  <a:pt x="756081" y="370066"/>
                </a:lnTo>
                <a:lnTo>
                  <a:pt x="829032" y="370066"/>
                </a:lnTo>
                <a:lnTo>
                  <a:pt x="821849" y="323080"/>
                </a:lnTo>
                <a:lnTo>
                  <a:pt x="809330" y="277996"/>
                </a:lnTo>
                <a:lnTo>
                  <a:pt x="791809" y="235136"/>
                </a:lnTo>
                <a:lnTo>
                  <a:pt x="769618" y="194823"/>
                </a:lnTo>
                <a:lnTo>
                  <a:pt x="743088" y="157382"/>
                </a:lnTo>
                <a:lnTo>
                  <a:pt x="712553" y="123136"/>
                </a:lnTo>
                <a:lnTo>
                  <a:pt x="678343" y="92406"/>
                </a:lnTo>
                <a:lnTo>
                  <a:pt x="648393" y="70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741566" y="446614"/>
            <a:ext cx="368300" cy="353695"/>
          </a:xfrm>
          <a:custGeom>
            <a:avLst/>
            <a:gdLst/>
            <a:ahLst/>
            <a:cxnLst/>
            <a:rect l="l" t="t" r="r" b="b"/>
            <a:pathLst>
              <a:path w="368300" h="353694">
                <a:moveTo>
                  <a:pt x="367789" y="0"/>
                </a:moveTo>
                <a:lnTo>
                  <a:pt x="270798" y="0"/>
                </a:lnTo>
                <a:lnTo>
                  <a:pt x="0" y="299937"/>
                </a:lnTo>
                <a:lnTo>
                  <a:pt x="48480" y="353662"/>
                </a:lnTo>
                <a:lnTo>
                  <a:pt x="253165" y="126890"/>
                </a:lnTo>
                <a:lnTo>
                  <a:pt x="367789" y="0"/>
                </a:lnTo>
                <a:close/>
              </a:path>
              <a:path w="368300" h="353694">
                <a:moveTo>
                  <a:pt x="253240" y="126890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276699" y="446614"/>
            <a:ext cx="465455" cy="815340"/>
          </a:xfrm>
          <a:custGeom>
            <a:avLst/>
            <a:gdLst/>
            <a:ahLst/>
            <a:cxnLst/>
            <a:rect l="l" t="t" r="r" b="b"/>
            <a:pathLst>
              <a:path w="465455" h="815339">
                <a:moveTo>
                  <a:pt x="96991" y="0"/>
                </a:moveTo>
                <a:lnTo>
                  <a:pt x="0" y="0"/>
                </a:lnTo>
                <a:lnTo>
                  <a:pt x="367821" y="407426"/>
                </a:lnTo>
                <a:lnTo>
                  <a:pt x="0" y="814852"/>
                </a:lnTo>
                <a:lnTo>
                  <a:pt x="96991" y="814852"/>
                </a:lnTo>
                <a:lnTo>
                  <a:pt x="464907" y="407331"/>
                </a:lnTo>
                <a:lnTo>
                  <a:pt x="416485" y="353701"/>
                </a:lnTo>
                <a:lnTo>
                  <a:pt x="416332" y="353701"/>
                </a:lnTo>
                <a:lnTo>
                  <a:pt x="96991" y="0"/>
                </a:lnTo>
                <a:close/>
              </a:path>
              <a:path w="465455" h="815339">
                <a:moveTo>
                  <a:pt x="416416" y="353624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741491" y="907709"/>
            <a:ext cx="368300" cy="354330"/>
          </a:xfrm>
          <a:custGeom>
            <a:avLst/>
            <a:gdLst/>
            <a:ahLst/>
            <a:cxnLst/>
            <a:rect l="l" t="t" r="r" b="b"/>
            <a:pathLst>
              <a:path w="368300" h="354330">
                <a:moveTo>
                  <a:pt x="48490" y="0"/>
                </a:moveTo>
                <a:lnTo>
                  <a:pt x="0" y="53725"/>
                </a:lnTo>
                <a:lnTo>
                  <a:pt x="270871" y="353757"/>
                </a:lnTo>
                <a:lnTo>
                  <a:pt x="367873" y="353757"/>
                </a:lnTo>
                <a:lnTo>
                  <a:pt x="484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968090" y="444765"/>
            <a:ext cx="629920" cy="815340"/>
          </a:xfrm>
          <a:custGeom>
            <a:avLst/>
            <a:gdLst/>
            <a:ahLst/>
            <a:cxnLst/>
            <a:rect l="l" t="t" r="r" b="b"/>
            <a:pathLst>
              <a:path w="629919" h="815339">
                <a:moveTo>
                  <a:pt x="628462" y="0"/>
                </a:moveTo>
                <a:lnTo>
                  <a:pt x="412846" y="0"/>
                </a:lnTo>
                <a:lnTo>
                  <a:pt x="364768" y="3277"/>
                </a:lnTo>
                <a:lnTo>
                  <a:pt x="318301" y="11759"/>
                </a:lnTo>
                <a:lnTo>
                  <a:pt x="273757" y="25139"/>
                </a:lnTo>
                <a:lnTo>
                  <a:pt x="231449" y="43108"/>
                </a:lnTo>
                <a:lnTo>
                  <a:pt x="191688" y="65357"/>
                </a:lnTo>
                <a:lnTo>
                  <a:pt x="154787" y="91580"/>
                </a:lnTo>
                <a:lnTo>
                  <a:pt x="121059" y="121468"/>
                </a:lnTo>
                <a:lnTo>
                  <a:pt x="90814" y="154712"/>
                </a:lnTo>
                <a:lnTo>
                  <a:pt x="64366" y="191006"/>
                </a:lnTo>
                <a:lnTo>
                  <a:pt x="42027" y="230040"/>
                </a:lnTo>
                <a:lnTo>
                  <a:pt x="24108" y="271507"/>
                </a:lnTo>
                <a:lnTo>
                  <a:pt x="10923" y="315099"/>
                </a:lnTo>
                <a:lnTo>
                  <a:pt x="2782" y="360508"/>
                </a:lnTo>
                <a:lnTo>
                  <a:pt x="0" y="407426"/>
                </a:lnTo>
                <a:lnTo>
                  <a:pt x="2683" y="454236"/>
                </a:lnTo>
                <a:lnTo>
                  <a:pt x="10545" y="499454"/>
                </a:lnTo>
                <a:lnTo>
                  <a:pt x="23305" y="542797"/>
                </a:lnTo>
                <a:lnTo>
                  <a:pt x="40683" y="583982"/>
                </a:lnTo>
                <a:lnTo>
                  <a:pt x="62397" y="622725"/>
                </a:lnTo>
                <a:lnTo>
                  <a:pt x="88167" y="658744"/>
                </a:lnTo>
                <a:lnTo>
                  <a:pt x="117713" y="691756"/>
                </a:lnTo>
                <a:lnTo>
                  <a:pt x="150753" y="721477"/>
                </a:lnTo>
                <a:lnTo>
                  <a:pt x="187007" y="747625"/>
                </a:lnTo>
                <a:lnTo>
                  <a:pt x="226194" y="769916"/>
                </a:lnTo>
                <a:lnTo>
                  <a:pt x="268033" y="788067"/>
                </a:lnTo>
                <a:lnTo>
                  <a:pt x="312244" y="801796"/>
                </a:lnTo>
                <a:lnTo>
                  <a:pt x="358546" y="810819"/>
                </a:lnTo>
                <a:lnTo>
                  <a:pt x="406657" y="814852"/>
                </a:lnTo>
                <a:lnTo>
                  <a:pt x="629760" y="814852"/>
                </a:lnTo>
                <a:lnTo>
                  <a:pt x="629760" y="743859"/>
                </a:lnTo>
                <a:lnTo>
                  <a:pt x="416992" y="743859"/>
                </a:lnTo>
                <a:lnTo>
                  <a:pt x="370332" y="740782"/>
                </a:lnTo>
                <a:lnTo>
                  <a:pt x="325561" y="731820"/>
                </a:lnTo>
                <a:lnTo>
                  <a:pt x="283092" y="717379"/>
                </a:lnTo>
                <a:lnTo>
                  <a:pt x="243339" y="697860"/>
                </a:lnTo>
                <a:lnTo>
                  <a:pt x="206716" y="673669"/>
                </a:lnTo>
                <a:lnTo>
                  <a:pt x="173634" y="645209"/>
                </a:lnTo>
                <a:lnTo>
                  <a:pt x="144508" y="612885"/>
                </a:lnTo>
                <a:lnTo>
                  <a:pt x="119752" y="577099"/>
                </a:lnTo>
                <a:lnTo>
                  <a:pt x="99777" y="538257"/>
                </a:lnTo>
                <a:lnTo>
                  <a:pt x="84997" y="496761"/>
                </a:lnTo>
                <a:lnTo>
                  <a:pt x="75827" y="453016"/>
                </a:lnTo>
                <a:lnTo>
                  <a:pt x="72678" y="407426"/>
                </a:lnTo>
                <a:lnTo>
                  <a:pt x="75827" y="361839"/>
                </a:lnTo>
                <a:lnTo>
                  <a:pt x="84997" y="318097"/>
                </a:lnTo>
                <a:lnTo>
                  <a:pt x="99777" y="276603"/>
                </a:lnTo>
                <a:lnTo>
                  <a:pt x="119752" y="237760"/>
                </a:lnTo>
                <a:lnTo>
                  <a:pt x="144508" y="201974"/>
                </a:lnTo>
                <a:lnTo>
                  <a:pt x="173634" y="169649"/>
                </a:lnTo>
                <a:lnTo>
                  <a:pt x="206716" y="141188"/>
                </a:lnTo>
                <a:lnTo>
                  <a:pt x="243339" y="116995"/>
                </a:lnTo>
                <a:lnTo>
                  <a:pt x="283092" y="97476"/>
                </a:lnTo>
                <a:lnTo>
                  <a:pt x="325561" y="83033"/>
                </a:lnTo>
                <a:lnTo>
                  <a:pt x="370332" y="74070"/>
                </a:lnTo>
                <a:lnTo>
                  <a:pt x="416992" y="70993"/>
                </a:lnTo>
                <a:lnTo>
                  <a:pt x="628462" y="70993"/>
                </a:lnTo>
                <a:lnTo>
                  <a:pt x="628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7031" y="1376018"/>
            <a:ext cx="17200245" cy="2457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-10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After performing temperature check,</a:t>
            </a:r>
            <a:r>
              <a:rPr kumimoji="0" lang="en-US" sz="3300" b="0" i="0" u="none" strike="noStrike" kern="1200" cap="none" spc="-100" normalizeH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system can send notifications to citizens using facial recognition</a:t>
            </a:r>
            <a:endParaRPr kumimoji="0" lang="en-US" sz="3300" b="0" i="0" u="none" strike="noStrike" kern="1200" cap="none" spc="-100" normalizeH="0" baseline="0" noProof="0" dirty="0">
              <a:ln>
                <a:noFill/>
              </a:ln>
              <a:solidFill>
                <a:srgbClr val="FCF9E6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2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0" i="0" u="none" strike="noStrike" kern="1200" cap="none" spc="-10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Informing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1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3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precautions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4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1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5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2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suspected  </a:t>
            </a:r>
            <a:r>
              <a:rPr kumimoji="0" sz="3300" b="0" i="0" u="none" strike="noStrike" kern="1200" cap="none" spc="-1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9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(nearest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hospital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location,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special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6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3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patients)</a:t>
            </a: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146105" y="7486683"/>
            <a:ext cx="3633397" cy="36333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02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80703"/>
            <a:ext cx="11482070" cy="2831465"/>
          </a:xfrm>
          <a:custGeom>
            <a:avLst/>
            <a:gdLst/>
            <a:ahLst/>
            <a:cxnLst/>
            <a:rect l="l" t="t" r="r" b="b"/>
            <a:pathLst>
              <a:path w="11482070" h="2831465">
                <a:moveTo>
                  <a:pt x="0" y="2831034"/>
                </a:moveTo>
                <a:lnTo>
                  <a:pt x="11481640" y="2831034"/>
                </a:lnTo>
                <a:lnTo>
                  <a:pt x="11481640" y="0"/>
                </a:lnTo>
                <a:lnTo>
                  <a:pt x="0" y="0"/>
                </a:lnTo>
                <a:lnTo>
                  <a:pt x="0" y="2831034"/>
                </a:lnTo>
                <a:close/>
              </a:path>
            </a:pathLst>
          </a:custGeom>
          <a:solidFill>
            <a:srgbClr val="C4B68C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81640" y="2682033"/>
            <a:ext cx="8622665" cy="8627110"/>
          </a:xfrm>
          <a:custGeom>
            <a:avLst/>
            <a:gdLst/>
            <a:ahLst/>
            <a:cxnLst/>
            <a:rect l="l" t="t" r="r" b="b"/>
            <a:pathLst>
              <a:path w="8622665" h="8627110">
                <a:moveTo>
                  <a:pt x="0" y="0"/>
                </a:moveTo>
                <a:lnTo>
                  <a:pt x="8622459" y="0"/>
                </a:lnTo>
                <a:lnTo>
                  <a:pt x="8622459" y="8626522"/>
                </a:lnTo>
                <a:lnTo>
                  <a:pt x="0" y="8626522"/>
                </a:lnTo>
                <a:lnTo>
                  <a:pt x="0" y="0"/>
                </a:lnTo>
                <a:close/>
              </a:path>
            </a:pathLst>
          </a:custGeom>
          <a:solidFill>
            <a:srgbClr val="6060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81640" y="2682033"/>
            <a:ext cx="8622665" cy="0"/>
          </a:xfrm>
          <a:custGeom>
            <a:avLst/>
            <a:gdLst/>
            <a:ahLst/>
            <a:cxnLst/>
            <a:rect l="l" t="t" r="r" b="b"/>
            <a:pathLst>
              <a:path w="8622665">
                <a:moveTo>
                  <a:pt x="0" y="0"/>
                </a:moveTo>
                <a:lnTo>
                  <a:pt x="8622459" y="0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81640" y="2682033"/>
            <a:ext cx="0" cy="8627110"/>
          </a:xfrm>
          <a:custGeom>
            <a:avLst/>
            <a:gdLst/>
            <a:ahLst/>
            <a:cxnLst/>
            <a:rect l="l" t="t" r="r" b="b"/>
            <a:pathLst>
              <a:path h="8627110">
                <a:moveTo>
                  <a:pt x="0" y="8626522"/>
                </a:moveTo>
                <a:lnTo>
                  <a:pt x="0" y="0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24667" y="2806197"/>
            <a:ext cx="4879432" cy="8502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12212" y="2806200"/>
            <a:ext cx="3476333" cy="8502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71937" y="999338"/>
            <a:ext cx="8366125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40" dirty="0"/>
              <a:t>SEARCH </a:t>
            </a:r>
            <a:r>
              <a:rPr spc="910" dirty="0"/>
              <a:t>AND</a:t>
            </a:r>
            <a:r>
              <a:rPr spc="-1185" dirty="0"/>
              <a:t> </a:t>
            </a:r>
            <a:r>
              <a:rPr spc="695" dirty="0"/>
              <a:t>RESCUE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9097" y="6107502"/>
            <a:ext cx="6803390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1615" indent="-208915">
              <a:lnSpc>
                <a:spcPct val="100000"/>
              </a:lnSpc>
              <a:buChar char="•"/>
              <a:tabLst>
                <a:tab pos="222250" algn="l"/>
              </a:tabLst>
            </a:pPr>
            <a:r>
              <a:rPr sz="2450" spc="125" dirty="0">
                <a:solidFill>
                  <a:srgbClr val="FCF9E6"/>
                </a:solidFill>
                <a:latin typeface="Trebuchet MS"/>
                <a:cs typeface="Trebuchet MS"/>
              </a:rPr>
              <a:t>Location </a:t>
            </a:r>
            <a:r>
              <a:rPr sz="2450" spc="30" dirty="0">
                <a:solidFill>
                  <a:srgbClr val="FCF9E6"/>
                </a:solidFill>
                <a:latin typeface="Trebuchet MS"/>
                <a:cs typeface="Trebuchet MS"/>
              </a:rPr>
              <a:t>aerial</a:t>
            </a:r>
            <a:r>
              <a:rPr sz="2450" spc="-305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105" dirty="0">
                <a:solidFill>
                  <a:srgbClr val="FCF9E6"/>
                </a:solidFill>
                <a:latin typeface="Trebuchet MS"/>
                <a:cs typeface="Trebuchet MS"/>
              </a:rPr>
              <a:t>monitoring</a:t>
            </a:r>
            <a:endParaRPr sz="2450" dirty="0">
              <a:latin typeface="Trebuchet MS"/>
              <a:cs typeface="Trebuchet MS"/>
            </a:endParaRPr>
          </a:p>
          <a:p>
            <a:pPr marL="221615" indent="-208915">
              <a:lnSpc>
                <a:spcPct val="100000"/>
              </a:lnSpc>
              <a:spcBef>
                <a:spcPts val="1180"/>
              </a:spcBef>
              <a:buChar char="•"/>
              <a:tabLst>
                <a:tab pos="222250" algn="l"/>
              </a:tabLst>
            </a:pPr>
            <a:r>
              <a:rPr sz="2450" spc="145" dirty="0">
                <a:solidFill>
                  <a:srgbClr val="FCF9E6"/>
                </a:solidFill>
                <a:latin typeface="Trebuchet MS"/>
                <a:cs typeface="Trebuchet MS"/>
              </a:rPr>
              <a:t>Video</a:t>
            </a:r>
            <a:r>
              <a:rPr sz="2450" spc="-85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FCF9E6"/>
                </a:solidFill>
                <a:latin typeface="Trebuchet MS"/>
                <a:cs typeface="Trebuchet MS"/>
              </a:rPr>
              <a:t>recording</a:t>
            </a:r>
            <a:r>
              <a:rPr sz="2450" spc="-85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rgbClr val="FCF9E6"/>
                </a:solidFill>
                <a:latin typeface="Trebuchet MS"/>
                <a:cs typeface="Trebuchet MS"/>
              </a:rPr>
              <a:t>near</a:t>
            </a:r>
            <a:r>
              <a:rPr sz="2450" spc="-85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FCF9E6"/>
                </a:solidFill>
                <a:latin typeface="Trebuchet MS"/>
                <a:cs typeface="Trebuchet MS"/>
              </a:rPr>
              <a:t>emergency</a:t>
            </a:r>
            <a:r>
              <a:rPr sz="2450" spc="-85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FCF9E6"/>
                </a:solidFill>
                <a:latin typeface="Trebuchet MS"/>
                <a:cs typeface="Trebuchet MS"/>
              </a:rPr>
              <a:t>areas</a:t>
            </a:r>
            <a:endParaRPr sz="2450" dirty="0">
              <a:latin typeface="Trebuchet MS"/>
              <a:cs typeface="Trebuchet MS"/>
            </a:endParaRPr>
          </a:p>
          <a:p>
            <a:pPr marL="221615" marR="389890" indent="-208915">
              <a:lnSpc>
                <a:spcPct val="106600"/>
              </a:lnSpc>
              <a:spcBef>
                <a:spcPts val="985"/>
              </a:spcBef>
              <a:buChar char="•"/>
              <a:tabLst>
                <a:tab pos="222250" algn="l"/>
              </a:tabLst>
            </a:pPr>
            <a:r>
              <a:rPr sz="2450" spc="195" dirty="0">
                <a:solidFill>
                  <a:srgbClr val="FCF9E6"/>
                </a:solidFill>
                <a:latin typeface="Trebuchet MS"/>
                <a:cs typeface="Trebuchet MS"/>
              </a:rPr>
              <a:t>Assessment</a:t>
            </a:r>
            <a:r>
              <a:rPr sz="2450" spc="-85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rgbClr val="FCF9E6"/>
                </a:solidFill>
                <a:latin typeface="Trebuchet MS"/>
                <a:cs typeface="Trebuchet MS"/>
              </a:rPr>
              <a:t>and</a:t>
            </a:r>
            <a:r>
              <a:rPr sz="2450" spc="-85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CF9E6"/>
                </a:solidFill>
                <a:latin typeface="Trebuchet MS"/>
                <a:cs typeface="Trebuchet MS"/>
              </a:rPr>
              <a:t>analysis</a:t>
            </a:r>
            <a:r>
              <a:rPr sz="2450" spc="-85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FCF9E6"/>
                </a:solidFill>
                <a:latin typeface="Trebuchet MS"/>
                <a:cs typeface="Trebuchet MS"/>
              </a:rPr>
              <a:t>of</a:t>
            </a:r>
            <a:r>
              <a:rPr sz="2450" spc="-85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FCF9E6"/>
                </a:solidFill>
                <a:latin typeface="Trebuchet MS"/>
                <a:cs typeface="Trebuchet MS"/>
              </a:rPr>
              <a:t>the</a:t>
            </a:r>
            <a:r>
              <a:rPr sz="2450" spc="-85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rgbClr val="FCF9E6"/>
                </a:solidFill>
                <a:latin typeface="Trebuchet MS"/>
                <a:cs typeface="Trebuchet MS"/>
              </a:rPr>
              <a:t>situation  </a:t>
            </a:r>
            <a:r>
              <a:rPr sz="2450" spc="170" dirty="0">
                <a:solidFill>
                  <a:srgbClr val="FCF9E6"/>
                </a:solidFill>
                <a:latin typeface="Trebuchet MS"/>
                <a:cs typeface="Trebuchet MS"/>
              </a:rPr>
              <a:t>and </a:t>
            </a:r>
            <a:r>
              <a:rPr sz="2450" spc="100" dirty="0">
                <a:solidFill>
                  <a:srgbClr val="FCF9E6"/>
                </a:solidFill>
                <a:latin typeface="Trebuchet MS"/>
                <a:cs typeface="Trebuchet MS"/>
              </a:rPr>
              <a:t>decision</a:t>
            </a:r>
            <a:r>
              <a:rPr sz="2450" spc="-409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CF9E6"/>
                </a:solidFill>
                <a:latin typeface="Trebuchet MS"/>
                <a:cs typeface="Trebuchet MS"/>
              </a:rPr>
              <a:t>making</a:t>
            </a:r>
            <a:endParaRPr sz="2450" dirty="0">
              <a:latin typeface="Trebuchet MS"/>
              <a:cs typeface="Trebuchet MS"/>
            </a:endParaRPr>
          </a:p>
          <a:p>
            <a:pPr marL="221615" indent="-208915">
              <a:lnSpc>
                <a:spcPct val="100000"/>
              </a:lnSpc>
              <a:spcBef>
                <a:spcPts val="1180"/>
              </a:spcBef>
              <a:buChar char="•"/>
              <a:tabLst>
                <a:tab pos="222250" algn="l"/>
              </a:tabLst>
            </a:pPr>
            <a:r>
              <a:rPr sz="2450" spc="114" dirty="0">
                <a:solidFill>
                  <a:srgbClr val="FCF9E6"/>
                </a:solidFill>
                <a:latin typeface="Trebuchet MS"/>
                <a:cs typeface="Trebuchet MS"/>
              </a:rPr>
              <a:t>Coordination</a:t>
            </a:r>
            <a:r>
              <a:rPr sz="2450" spc="-90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FCF9E6"/>
                </a:solidFill>
                <a:latin typeface="Trebuchet MS"/>
                <a:cs typeface="Trebuchet MS"/>
              </a:rPr>
              <a:t>of</a:t>
            </a:r>
            <a:r>
              <a:rPr sz="2450" spc="-90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FCF9E6"/>
                </a:solidFill>
                <a:latin typeface="Trebuchet MS"/>
                <a:cs typeface="Trebuchet MS"/>
              </a:rPr>
              <a:t>emergency</a:t>
            </a:r>
            <a:r>
              <a:rPr sz="2450" spc="-90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FCF9E6"/>
                </a:solidFill>
                <a:latin typeface="Trebuchet MS"/>
                <a:cs typeface="Trebuchet MS"/>
              </a:rPr>
              <a:t>services</a:t>
            </a:r>
            <a:r>
              <a:rPr sz="2450" spc="-90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rgbClr val="FCF9E6"/>
                </a:solidFill>
                <a:latin typeface="Trebuchet MS"/>
                <a:cs typeface="Trebuchet MS"/>
              </a:rPr>
              <a:t>actions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6506" y="1026146"/>
            <a:ext cx="2544425" cy="1026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580204"/>
            <a:ext cx="5308738" cy="31643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53265" y="2732901"/>
            <a:ext cx="5084326" cy="2858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117668" y="1280219"/>
            <a:ext cx="87058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3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05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0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965870" y="1522266"/>
            <a:ext cx="312483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65" dirty="0">
                <a:solidFill>
                  <a:srgbClr val="DECFA7"/>
                </a:solidFill>
                <a:latin typeface="Arial"/>
                <a:cs typeface="Arial"/>
              </a:rPr>
              <a:t>T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5" dirty="0">
                <a:solidFill>
                  <a:srgbClr val="DECFA7"/>
                </a:solidFill>
                <a:latin typeface="Arial"/>
                <a:cs typeface="Arial"/>
              </a:rPr>
              <a:t>X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204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DECFA7"/>
                </a:solidFill>
                <a:latin typeface="Arial"/>
                <a:cs typeface="Arial"/>
              </a:rPr>
              <a:t>.</a:t>
            </a:r>
            <a:r>
              <a:rPr sz="1700" spc="-305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50" dirty="0">
                <a:solidFill>
                  <a:srgbClr val="DECFA7"/>
                </a:solidFill>
                <a:latin typeface="Arial"/>
                <a:cs typeface="Arial"/>
              </a:rPr>
              <a:t>M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002235" y="1375172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145207" y="1371026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92322" y="3716952"/>
            <a:ext cx="3230880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00"/>
              </a:lnSpc>
            </a:pPr>
            <a:r>
              <a:rPr sz="3100" spc="140" dirty="0">
                <a:solidFill>
                  <a:srgbClr val="FCF9E6"/>
                </a:solidFill>
                <a:latin typeface="Trebuchet MS"/>
                <a:cs typeface="Trebuchet MS"/>
              </a:rPr>
              <a:t>Thermal</a:t>
            </a:r>
            <a:r>
              <a:rPr sz="3100" spc="-210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3100" spc="75" dirty="0">
                <a:solidFill>
                  <a:srgbClr val="FCF9E6"/>
                </a:solidFill>
                <a:latin typeface="Trebuchet MS"/>
                <a:cs typeface="Trebuchet MS"/>
              </a:rPr>
              <a:t>camera,  </a:t>
            </a:r>
            <a:r>
              <a:rPr sz="3100" spc="180" dirty="0">
                <a:solidFill>
                  <a:srgbClr val="FCF9E6"/>
                </a:solidFill>
                <a:latin typeface="Trebuchet MS"/>
                <a:cs typeface="Trebuchet MS"/>
              </a:rPr>
              <a:t>Monitoring</a:t>
            </a:r>
            <a:endParaRPr sz="3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145" y="568007"/>
            <a:ext cx="11592560" cy="115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400" spc="700" dirty="0">
                <a:latin typeface="Trebuchet MS"/>
                <a:cs typeface="Trebuchet MS"/>
              </a:rPr>
              <a:t>CALLING</a:t>
            </a:r>
            <a:r>
              <a:rPr sz="7400" spc="-275" dirty="0">
                <a:latin typeface="Trebuchet MS"/>
                <a:cs typeface="Trebuchet MS"/>
              </a:rPr>
              <a:t> </a:t>
            </a:r>
            <a:r>
              <a:rPr sz="7400" spc="775" dirty="0">
                <a:latin typeface="Trebuchet MS"/>
                <a:cs typeface="Trebuchet MS"/>
              </a:rPr>
              <a:t>MEDICAL</a:t>
            </a:r>
            <a:r>
              <a:rPr sz="7400" spc="-1080" dirty="0">
                <a:latin typeface="Trebuchet MS"/>
                <a:cs typeface="Trebuchet MS"/>
              </a:rPr>
              <a:t> </a:t>
            </a:r>
            <a:r>
              <a:rPr sz="7400" spc="810" dirty="0">
                <a:latin typeface="Trebuchet MS"/>
                <a:cs typeface="Trebuchet MS"/>
              </a:rPr>
              <a:t>TEAM</a:t>
            </a:r>
            <a:endParaRPr sz="7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75579" y="849980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75579" y="1593877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75579" y="1220084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71732" y="1291072"/>
            <a:ext cx="829944" cy="374015"/>
          </a:xfrm>
          <a:custGeom>
            <a:avLst/>
            <a:gdLst/>
            <a:ahLst/>
            <a:cxnLst/>
            <a:rect l="l" t="t" r="r" b="b"/>
            <a:pathLst>
              <a:path w="829944" h="374014">
                <a:moveTo>
                  <a:pt x="72908" y="0"/>
                </a:moveTo>
                <a:lnTo>
                  <a:pt x="0" y="0"/>
                </a:lnTo>
                <a:lnTo>
                  <a:pt x="6811" y="47391"/>
                </a:lnTo>
                <a:lnTo>
                  <a:pt x="19045" y="92883"/>
                </a:lnTo>
                <a:lnTo>
                  <a:pt x="36361" y="136147"/>
                </a:lnTo>
                <a:lnTo>
                  <a:pt x="58424" y="176852"/>
                </a:lnTo>
                <a:lnTo>
                  <a:pt x="84893" y="214670"/>
                </a:lnTo>
                <a:lnTo>
                  <a:pt x="115433" y="249271"/>
                </a:lnTo>
                <a:lnTo>
                  <a:pt x="149706" y="280327"/>
                </a:lnTo>
                <a:lnTo>
                  <a:pt x="187374" y="307508"/>
                </a:lnTo>
                <a:lnTo>
                  <a:pt x="228100" y="330486"/>
                </a:lnTo>
                <a:lnTo>
                  <a:pt x="271549" y="348930"/>
                </a:lnTo>
                <a:lnTo>
                  <a:pt x="317382" y="362512"/>
                </a:lnTo>
                <a:lnTo>
                  <a:pt x="365268" y="370902"/>
                </a:lnTo>
                <a:lnTo>
                  <a:pt x="414846" y="373772"/>
                </a:lnTo>
                <a:lnTo>
                  <a:pt x="464368" y="370901"/>
                </a:lnTo>
                <a:lnTo>
                  <a:pt x="512186" y="362506"/>
                </a:lnTo>
                <a:lnTo>
                  <a:pt x="557961" y="348918"/>
                </a:lnTo>
                <a:lnTo>
                  <a:pt x="601356" y="330467"/>
                </a:lnTo>
                <a:lnTo>
                  <a:pt x="642037" y="307482"/>
                </a:lnTo>
                <a:lnTo>
                  <a:pt x="650224" y="301568"/>
                </a:lnTo>
                <a:lnTo>
                  <a:pt x="414846" y="301568"/>
                </a:lnTo>
                <a:lnTo>
                  <a:pt x="367226" y="298357"/>
                </a:lnTo>
                <a:lnTo>
                  <a:pt x="321589" y="289011"/>
                </a:lnTo>
                <a:lnTo>
                  <a:pt x="278376" y="273961"/>
                </a:lnTo>
                <a:lnTo>
                  <a:pt x="238029" y="253639"/>
                </a:lnTo>
                <a:lnTo>
                  <a:pt x="200989" y="228476"/>
                </a:lnTo>
                <a:lnTo>
                  <a:pt x="167697" y="198904"/>
                </a:lnTo>
                <a:lnTo>
                  <a:pt x="138595" y="165354"/>
                </a:lnTo>
                <a:lnTo>
                  <a:pt x="114124" y="128257"/>
                </a:lnTo>
                <a:lnTo>
                  <a:pt x="94725" y="88044"/>
                </a:lnTo>
                <a:lnTo>
                  <a:pt x="80839" y="45148"/>
                </a:lnTo>
                <a:lnTo>
                  <a:pt x="72908" y="0"/>
                </a:lnTo>
                <a:close/>
              </a:path>
              <a:path w="829944" h="374014">
                <a:moveTo>
                  <a:pt x="829608" y="0"/>
                </a:moveTo>
                <a:lnTo>
                  <a:pt x="756772" y="0"/>
                </a:lnTo>
                <a:lnTo>
                  <a:pt x="748842" y="45148"/>
                </a:lnTo>
                <a:lnTo>
                  <a:pt x="734956" y="88044"/>
                </a:lnTo>
                <a:lnTo>
                  <a:pt x="715557" y="128257"/>
                </a:lnTo>
                <a:lnTo>
                  <a:pt x="691086" y="165354"/>
                </a:lnTo>
                <a:lnTo>
                  <a:pt x="661984" y="198904"/>
                </a:lnTo>
                <a:lnTo>
                  <a:pt x="628693" y="228476"/>
                </a:lnTo>
                <a:lnTo>
                  <a:pt x="591654" y="253639"/>
                </a:lnTo>
                <a:lnTo>
                  <a:pt x="551308" y="273961"/>
                </a:lnTo>
                <a:lnTo>
                  <a:pt x="508097" y="289011"/>
                </a:lnTo>
                <a:lnTo>
                  <a:pt x="462463" y="298357"/>
                </a:lnTo>
                <a:lnTo>
                  <a:pt x="414846" y="301568"/>
                </a:lnTo>
                <a:lnTo>
                  <a:pt x="650224" y="301568"/>
                </a:lnTo>
                <a:lnTo>
                  <a:pt x="713916" y="249232"/>
                </a:lnTo>
                <a:lnTo>
                  <a:pt x="744445" y="214628"/>
                </a:lnTo>
                <a:lnTo>
                  <a:pt x="770920" y="176809"/>
                </a:lnTo>
                <a:lnTo>
                  <a:pt x="793008" y="136107"/>
                </a:lnTo>
                <a:lnTo>
                  <a:pt x="810375" y="92852"/>
                </a:lnTo>
                <a:lnTo>
                  <a:pt x="822685" y="47372"/>
                </a:lnTo>
                <a:lnTo>
                  <a:pt x="8296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672100" y="849999"/>
            <a:ext cx="829310" cy="370205"/>
          </a:xfrm>
          <a:custGeom>
            <a:avLst/>
            <a:gdLst/>
            <a:ahLst/>
            <a:cxnLst/>
            <a:rect l="l" t="t" r="r" b="b"/>
            <a:pathLst>
              <a:path w="829309" h="370205">
                <a:moveTo>
                  <a:pt x="414479" y="0"/>
                </a:moveTo>
                <a:lnTo>
                  <a:pt x="365239" y="2838"/>
                </a:lnTo>
                <a:lnTo>
                  <a:pt x="317681" y="11136"/>
                </a:lnTo>
                <a:lnTo>
                  <a:pt x="272138" y="24570"/>
                </a:lnTo>
                <a:lnTo>
                  <a:pt x="228941" y="42816"/>
                </a:lnTo>
                <a:lnTo>
                  <a:pt x="188418" y="65549"/>
                </a:lnTo>
                <a:lnTo>
                  <a:pt x="150899" y="92446"/>
                </a:lnTo>
                <a:lnTo>
                  <a:pt x="116713" y="123182"/>
                </a:lnTo>
                <a:lnTo>
                  <a:pt x="86189" y="157433"/>
                </a:lnTo>
                <a:lnTo>
                  <a:pt x="59657" y="194874"/>
                </a:lnTo>
                <a:lnTo>
                  <a:pt x="37443" y="235183"/>
                </a:lnTo>
                <a:lnTo>
                  <a:pt x="19878" y="278034"/>
                </a:lnTo>
                <a:lnTo>
                  <a:pt x="7287" y="323103"/>
                </a:lnTo>
                <a:lnTo>
                  <a:pt x="0" y="370066"/>
                </a:lnTo>
                <a:lnTo>
                  <a:pt x="72845" y="370066"/>
                </a:lnTo>
                <a:lnTo>
                  <a:pt x="81053" y="325243"/>
                </a:lnTo>
                <a:lnTo>
                  <a:pt x="95134" y="282670"/>
                </a:lnTo>
                <a:lnTo>
                  <a:pt x="114654" y="242772"/>
                </a:lnTo>
                <a:lnTo>
                  <a:pt x="139179" y="205976"/>
                </a:lnTo>
                <a:lnTo>
                  <a:pt x="168273" y="172706"/>
                </a:lnTo>
                <a:lnTo>
                  <a:pt x="201503" y="143387"/>
                </a:lnTo>
                <a:lnTo>
                  <a:pt x="238434" y="118446"/>
                </a:lnTo>
                <a:lnTo>
                  <a:pt x="278632" y="98306"/>
                </a:lnTo>
                <a:lnTo>
                  <a:pt x="321662" y="83394"/>
                </a:lnTo>
                <a:lnTo>
                  <a:pt x="367089" y="74135"/>
                </a:lnTo>
                <a:lnTo>
                  <a:pt x="414479" y="70954"/>
                </a:lnTo>
                <a:lnTo>
                  <a:pt x="648393" y="70954"/>
                </a:lnTo>
                <a:lnTo>
                  <a:pt x="640790" y="65518"/>
                </a:lnTo>
                <a:lnTo>
                  <a:pt x="600225" y="42793"/>
                </a:lnTo>
                <a:lnTo>
                  <a:pt x="556979" y="24556"/>
                </a:lnTo>
                <a:lnTo>
                  <a:pt x="511383" y="11129"/>
                </a:lnTo>
                <a:lnTo>
                  <a:pt x="463764" y="2836"/>
                </a:lnTo>
                <a:lnTo>
                  <a:pt x="414479" y="0"/>
                </a:lnTo>
                <a:close/>
              </a:path>
              <a:path w="829309" h="370205">
                <a:moveTo>
                  <a:pt x="648393" y="70954"/>
                </a:moveTo>
                <a:lnTo>
                  <a:pt x="414479" y="70954"/>
                </a:lnTo>
                <a:lnTo>
                  <a:pt x="461867" y="74135"/>
                </a:lnTo>
                <a:lnTo>
                  <a:pt x="507292" y="83394"/>
                </a:lnTo>
                <a:lnTo>
                  <a:pt x="550319" y="98306"/>
                </a:lnTo>
                <a:lnTo>
                  <a:pt x="590515" y="118446"/>
                </a:lnTo>
                <a:lnTo>
                  <a:pt x="627444" y="143387"/>
                </a:lnTo>
                <a:lnTo>
                  <a:pt x="660672" y="172706"/>
                </a:lnTo>
                <a:lnTo>
                  <a:pt x="689764" y="205976"/>
                </a:lnTo>
                <a:lnTo>
                  <a:pt x="714286" y="242772"/>
                </a:lnTo>
                <a:lnTo>
                  <a:pt x="733802" y="282670"/>
                </a:lnTo>
                <a:lnTo>
                  <a:pt x="747879" y="325243"/>
                </a:lnTo>
                <a:lnTo>
                  <a:pt x="756081" y="370066"/>
                </a:lnTo>
                <a:lnTo>
                  <a:pt x="829032" y="370066"/>
                </a:lnTo>
                <a:lnTo>
                  <a:pt x="821849" y="323080"/>
                </a:lnTo>
                <a:lnTo>
                  <a:pt x="809330" y="277996"/>
                </a:lnTo>
                <a:lnTo>
                  <a:pt x="791809" y="235136"/>
                </a:lnTo>
                <a:lnTo>
                  <a:pt x="769618" y="194823"/>
                </a:lnTo>
                <a:lnTo>
                  <a:pt x="743088" y="157382"/>
                </a:lnTo>
                <a:lnTo>
                  <a:pt x="712553" y="123136"/>
                </a:lnTo>
                <a:lnTo>
                  <a:pt x="678343" y="92406"/>
                </a:lnTo>
                <a:lnTo>
                  <a:pt x="648393" y="70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741566" y="849992"/>
            <a:ext cx="368300" cy="353695"/>
          </a:xfrm>
          <a:custGeom>
            <a:avLst/>
            <a:gdLst/>
            <a:ahLst/>
            <a:cxnLst/>
            <a:rect l="l" t="t" r="r" b="b"/>
            <a:pathLst>
              <a:path w="368300" h="353694">
                <a:moveTo>
                  <a:pt x="367789" y="0"/>
                </a:moveTo>
                <a:lnTo>
                  <a:pt x="270798" y="0"/>
                </a:lnTo>
                <a:lnTo>
                  <a:pt x="0" y="299937"/>
                </a:lnTo>
                <a:lnTo>
                  <a:pt x="48480" y="353662"/>
                </a:lnTo>
                <a:lnTo>
                  <a:pt x="253165" y="126890"/>
                </a:lnTo>
                <a:lnTo>
                  <a:pt x="367789" y="0"/>
                </a:lnTo>
                <a:close/>
              </a:path>
              <a:path w="368300" h="353694">
                <a:moveTo>
                  <a:pt x="253240" y="126890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76699" y="849992"/>
            <a:ext cx="465455" cy="815340"/>
          </a:xfrm>
          <a:custGeom>
            <a:avLst/>
            <a:gdLst/>
            <a:ahLst/>
            <a:cxnLst/>
            <a:rect l="l" t="t" r="r" b="b"/>
            <a:pathLst>
              <a:path w="465455" h="815339">
                <a:moveTo>
                  <a:pt x="96991" y="0"/>
                </a:moveTo>
                <a:lnTo>
                  <a:pt x="0" y="0"/>
                </a:lnTo>
                <a:lnTo>
                  <a:pt x="367821" y="407426"/>
                </a:lnTo>
                <a:lnTo>
                  <a:pt x="0" y="814852"/>
                </a:lnTo>
                <a:lnTo>
                  <a:pt x="96991" y="814852"/>
                </a:lnTo>
                <a:lnTo>
                  <a:pt x="464907" y="407331"/>
                </a:lnTo>
                <a:lnTo>
                  <a:pt x="416485" y="353701"/>
                </a:lnTo>
                <a:lnTo>
                  <a:pt x="416332" y="353701"/>
                </a:lnTo>
                <a:lnTo>
                  <a:pt x="96991" y="0"/>
                </a:lnTo>
                <a:close/>
              </a:path>
              <a:path w="465455" h="815339">
                <a:moveTo>
                  <a:pt x="416416" y="353624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741491" y="1311087"/>
            <a:ext cx="368300" cy="354330"/>
          </a:xfrm>
          <a:custGeom>
            <a:avLst/>
            <a:gdLst/>
            <a:ahLst/>
            <a:cxnLst/>
            <a:rect l="l" t="t" r="r" b="b"/>
            <a:pathLst>
              <a:path w="368300" h="354330">
                <a:moveTo>
                  <a:pt x="48490" y="0"/>
                </a:moveTo>
                <a:lnTo>
                  <a:pt x="0" y="53725"/>
                </a:lnTo>
                <a:lnTo>
                  <a:pt x="270871" y="353757"/>
                </a:lnTo>
                <a:lnTo>
                  <a:pt x="367873" y="353757"/>
                </a:lnTo>
                <a:lnTo>
                  <a:pt x="484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968090" y="848143"/>
            <a:ext cx="629920" cy="815340"/>
          </a:xfrm>
          <a:custGeom>
            <a:avLst/>
            <a:gdLst/>
            <a:ahLst/>
            <a:cxnLst/>
            <a:rect l="l" t="t" r="r" b="b"/>
            <a:pathLst>
              <a:path w="629919" h="815339">
                <a:moveTo>
                  <a:pt x="628462" y="0"/>
                </a:moveTo>
                <a:lnTo>
                  <a:pt x="412846" y="0"/>
                </a:lnTo>
                <a:lnTo>
                  <a:pt x="364768" y="3277"/>
                </a:lnTo>
                <a:lnTo>
                  <a:pt x="318301" y="11759"/>
                </a:lnTo>
                <a:lnTo>
                  <a:pt x="273757" y="25139"/>
                </a:lnTo>
                <a:lnTo>
                  <a:pt x="231449" y="43108"/>
                </a:lnTo>
                <a:lnTo>
                  <a:pt x="191688" y="65357"/>
                </a:lnTo>
                <a:lnTo>
                  <a:pt x="154787" y="91580"/>
                </a:lnTo>
                <a:lnTo>
                  <a:pt x="121059" y="121468"/>
                </a:lnTo>
                <a:lnTo>
                  <a:pt x="90814" y="154712"/>
                </a:lnTo>
                <a:lnTo>
                  <a:pt x="64366" y="191006"/>
                </a:lnTo>
                <a:lnTo>
                  <a:pt x="42027" y="230040"/>
                </a:lnTo>
                <a:lnTo>
                  <a:pt x="24108" y="271507"/>
                </a:lnTo>
                <a:lnTo>
                  <a:pt x="10923" y="315099"/>
                </a:lnTo>
                <a:lnTo>
                  <a:pt x="2782" y="360508"/>
                </a:lnTo>
                <a:lnTo>
                  <a:pt x="0" y="407426"/>
                </a:lnTo>
                <a:lnTo>
                  <a:pt x="2683" y="454236"/>
                </a:lnTo>
                <a:lnTo>
                  <a:pt x="10545" y="499454"/>
                </a:lnTo>
                <a:lnTo>
                  <a:pt x="23305" y="542797"/>
                </a:lnTo>
                <a:lnTo>
                  <a:pt x="40683" y="583982"/>
                </a:lnTo>
                <a:lnTo>
                  <a:pt x="62397" y="622725"/>
                </a:lnTo>
                <a:lnTo>
                  <a:pt x="88167" y="658744"/>
                </a:lnTo>
                <a:lnTo>
                  <a:pt x="117713" y="691756"/>
                </a:lnTo>
                <a:lnTo>
                  <a:pt x="150753" y="721477"/>
                </a:lnTo>
                <a:lnTo>
                  <a:pt x="187007" y="747625"/>
                </a:lnTo>
                <a:lnTo>
                  <a:pt x="226194" y="769916"/>
                </a:lnTo>
                <a:lnTo>
                  <a:pt x="268033" y="788067"/>
                </a:lnTo>
                <a:lnTo>
                  <a:pt x="312244" y="801796"/>
                </a:lnTo>
                <a:lnTo>
                  <a:pt x="358546" y="810819"/>
                </a:lnTo>
                <a:lnTo>
                  <a:pt x="406657" y="814852"/>
                </a:lnTo>
                <a:lnTo>
                  <a:pt x="629760" y="814852"/>
                </a:lnTo>
                <a:lnTo>
                  <a:pt x="629760" y="743859"/>
                </a:lnTo>
                <a:lnTo>
                  <a:pt x="416992" y="743859"/>
                </a:lnTo>
                <a:lnTo>
                  <a:pt x="370332" y="740782"/>
                </a:lnTo>
                <a:lnTo>
                  <a:pt x="325561" y="731820"/>
                </a:lnTo>
                <a:lnTo>
                  <a:pt x="283092" y="717379"/>
                </a:lnTo>
                <a:lnTo>
                  <a:pt x="243339" y="697860"/>
                </a:lnTo>
                <a:lnTo>
                  <a:pt x="206716" y="673669"/>
                </a:lnTo>
                <a:lnTo>
                  <a:pt x="173634" y="645209"/>
                </a:lnTo>
                <a:lnTo>
                  <a:pt x="144508" y="612885"/>
                </a:lnTo>
                <a:lnTo>
                  <a:pt x="119752" y="577099"/>
                </a:lnTo>
                <a:lnTo>
                  <a:pt x="99777" y="538257"/>
                </a:lnTo>
                <a:lnTo>
                  <a:pt x="84997" y="496761"/>
                </a:lnTo>
                <a:lnTo>
                  <a:pt x="75827" y="453016"/>
                </a:lnTo>
                <a:lnTo>
                  <a:pt x="72678" y="407426"/>
                </a:lnTo>
                <a:lnTo>
                  <a:pt x="75827" y="361839"/>
                </a:lnTo>
                <a:lnTo>
                  <a:pt x="84997" y="318097"/>
                </a:lnTo>
                <a:lnTo>
                  <a:pt x="99777" y="276603"/>
                </a:lnTo>
                <a:lnTo>
                  <a:pt x="119752" y="237760"/>
                </a:lnTo>
                <a:lnTo>
                  <a:pt x="144508" y="201974"/>
                </a:lnTo>
                <a:lnTo>
                  <a:pt x="173634" y="169649"/>
                </a:lnTo>
                <a:lnTo>
                  <a:pt x="206716" y="141188"/>
                </a:lnTo>
                <a:lnTo>
                  <a:pt x="243339" y="116995"/>
                </a:lnTo>
                <a:lnTo>
                  <a:pt x="283092" y="97476"/>
                </a:lnTo>
                <a:lnTo>
                  <a:pt x="325561" y="83033"/>
                </a:lnTo>
                <a:lnTo>
                  <a:pt x="370332" y="74070"/>
                </a:lnTo>
                <a:lnTo>
                  <a:pt x="416992" y="70993"/>
                </a:lnTo>
                <a:lnTo>
                  <a:pt x="628462" y="70993"/>
                </a:lnTo>
                <a:lnTo>
                  <a:pt x="628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18530" y="1947584"/>
            <a:ext cx="9685568" cy="5601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2131" y="5570511"/>
            <a:ext cx="8146348" cy="5434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617416" y="7842693"/>
            <a:ext cx="6282531" cy="3172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4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173513" y="2606675"/>
            <a:ext cx="12469338" cy="8482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145" y="568007"/>
            <a:ext cx="14493875" cy="2153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355"/>
              </a:lnSpc>
            </a:pPr>
            <a:r>
              <a:rPr sz="7400" spc="765" dirty="0">
                <a:latin typeface="Trebuchet MS"/>
                <a:cs typeface="Trebuchet MS"/>
              </a:rPr>
              <a:t>FURTHER</a:t>
            </a:r>
            <a:r>
              <a:rPr sz="7400" spc="-315" dirty="0">
                <a:latin typeface="Trebuchet MS"/>
                <a:cs typeface="Trebuchet MS"/>
              </a:rPr>
              <a:t> </a:t>
            </a:r>
            <a:r>
              <a:rPr sz="7400" spc="944" dirty="0">
                <a:latin typeface="Trebuchet MS"/>
                <a:cs typeface="Trebuchet MS"/>
              </a:rPr>
              <a:t>CARE</a:t>
            </a:r>
            <a:endParaRPr sz="7400">
              <a:latin typeface="Trebuchet MS"/>
              <a:cs typeface="Trebuchet MS"/>
            </a:endParaRPr>
          </a:p>
          <a:p>
            <a:pPr marL="12700">
              <a:lnSpc>
                <a:spcPts val="8355"/>
              </a:lnSpc>
            </a:pPr>
            <a:r>
              <a:rPr sz="7400" spc="990" dirty="0">
                <a:latin typeface="Trebuchet MS"/>
                <a:cs typeface="Trebuchet MS"/>
              </a:rPr>
              <a:t>FOR</a:t>
            </a:r>
            <a:r>
              <a:rPr sz="7400" spc="-275" dirty="0">
                <a:latin typeface="Trebuchet MS"/>
                <a:cs typeface="Trebuchet MS"/>
              </a:rPr>
              <a:t> </a:t>
            </a:r>
            <a:r>
              <a:rPr sz="7400" spc="665" dirty="0">
                <a:latin typeface="Trebuchet MS"/>
                <a:cs typeface="Trebuchet MS"/>
              </a:rPr>
              <a:t>PATIENTS/QUARANTINED</a:t>
            </a:r>
            <a:endParaRPr sz="7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75579" y="849980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75579" y="1593877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75579" y="1220084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71732" y="1291072"/>
            <a:ext cx="829944" cy="374015"/>
          </a:xfrm>
          <a:custGeom>
            <a:avLst/>
            <a:gdLst/>
            <a:ahLst/>
            <a:cxnLst/>
            <a:rect l="l" t="t" r="r" b="b"/>
            <a:pathLst>
              <a:path w="829944" h="374014">
                <a:moveTo>
                  <a:pt x="72908" y="0"/>
                </a:moveTo>
                <a:lnTo>
                  <a:pt x="0" y="0"/>
                </a:lnTo>
                <a:lnTo>
                  <a:pt x="6811" y="47391"/>
                </a:lnTo>
                <a:lnTo>
                  <a:pt x="19045" y="92883"/>
                </a:lnTo>
                <a:lnTo>
                  <a:pt x="36361" y="136147"/>
                </a:lnTo>
                <a:lnTo>
                  <a:pt x="58424" y="176852"/>
                </a:lnTo>
                <a:lnTo>
                  <a:pt x="84893" y="214670"/>
                </a:lnTo>
                <a:lnTo>
                  <a:pt x="115433" y="249271"/>
                </a:lnTo>
                <a:lnTo>
                  <a:pt x="149706" y="280327"/>
                </a:lnTo>
                <a:lnTo>
                  <a:pt x="187374" y="307508"/>
                </a:lnTo>
                <a:lnTo>
                  <a:pt x="228100" y="330486"/>
                </a:lnTo>
                <a:lnTo>
                  <a:pt x="271549" y="348930"/>
                </a:lnTo>
                <a:lnTo>
                  <a:pt x="317382" y="362512"/>
                </a:lnTo>
                <a:lnTo>
                  <a:pt x="365268" y="370902"/>
                </a:lnTo>
                <a:lnTo>
                  <a:pt x="414846" y="373772"/>
                </a:lnTo>
                <a:lnTo>
                  <a:pt x="464368" y="370901"/>
                </a:lnTo>
                <a:lnTo>
                  <a:pt x="512186" y="362506"/>
                </a:lnTo>
                <a:lnTo>
                  <a:pt x="557961" y="348918"/>
                </a:lnTo>
                <a:lnTo>
                  <a:pt x="601356" y="330467"/>
                </a:lnTo>
                <a:lnTo>
                  <a:pt x="642037" y="307482"/>
                </a:lnTo>
                <a:lnTo>
                  <a:pt x="650224" y="301568"/>
                </a:lnTo>
                <a:lnTo>
                  <a:pt x="414846" y="301568"/>
                </a:lnTo>
                <a:lnTo>
                  <a:pt x="367226" y="298357"/>
                </a:lnTo>
                <a:lnTo>
                  <a:pt x="321589" y="289011"/>
                </a:lnTo>
                <a:lnTo>
                  <a:pt x="278376" y="273961"/>
                </a:lnTo>
                <a:lnTo>
                  <a:pt x="238029" y="253639"/>
                </a:lnTo>
                <a:lnTo>
                  <a:pt x="200989" y="228476"/>
                </a:lnTo>
                <a:lnTo>
                  <a:pt x="167697" y="198904"/>
                </a:lnTo>
                <a:lnTo>
                  <a:pt x="138595" y="165354"/>
                </a:lnTo>
                <a:lnTo>
                  <a:pt x="114124" y="128257"/>
                </a:lnTo>
                <a:lnTo>
                  <a:pt x="94725" y="88044"/>
                </a:lnTo>
                <a:lnTo>
                  <a:pt x="80839" y="45148"/>
                </a:lnTo>
                <a:lnTo>
                  <a:pt x="72908" y="0"/>
                </a:lnTo>
                <a:close/>
              </a:path>
              <a:path w="829944" h="374014">
                <a:moveTo>
                  <a:pt x="829608" y="0"/>
                </a:moveTo>
                <a:lnTo>
                  <a:pt x="756772" y="0"/>
                </a:lnTo>
                <a:lnTo>
                  <a:pt x="748842" y="45148"/>
                </a:lnTo>
                <a:lnTo>
                  <a:pt x="734956" y="88044"/>
                </a:lnTo>
                <a:lnTo>
                  <a:pt x="715557" y="128257"/>
                </a:lnTo>
                <a:lnTo>
                  <a:pt x="691086" y="165354"/>
                </a:lnTo>
                <a:lnTo>
                  <a:pt x="661984" y="198904"/>
                </a:lnTo>
                <a:lnTo>
                  <a:pt x="628693" y="228476"/>
                </a:lnTo>
                <a:lnTo>
                  <a:pt x="591654" y="253639"/>
                </a:lnTo>
                <a:lnTo>
                  <a:pt x="551308" y="273961"/>
                </a:lnTo>
                <a:lnTo>
                  <a:pt x="508097" y="289011"/>
                </a:lnTo>
                <a:lnTo>
                  <a:pt x="462463" y="298357"/>
                </a:lnTo>
                <a:lnTo>
                  <a:pt x="414846" y="301568"/>
                </a:lnTo>
                <a:lnTo>
                  <a:pt x="650224" y="301568"/>
                </a:lnTo>
                <a:lnTo>
                  <a:pt x="713916" y="249232"/>
                </a:lnTo>
                <a:lnTo>
                  <a:pt x="744445" y="214628"/>
                </a:lnTo>
                <a:lnTo>
                  <a:pt x="770920" y="176809"/>
                </a:lnTo>
                <a:lnTo>
                  <a:pt x="793008" y="136107"/>
                </a:lnTo>
                <a:lnTo>
                  <a:pt x="810375" y="92852"/>
                </a:lnTo>
                <a:lnTo>
                  <a:pt x="822685" y="47372"/>
                </a:lnTo>
                <a:lnTo>
                  <a:pt x="8296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672100" y="849999"/>
            <a:ext cx="829310" cy="370205"/>
          </a:xfrm>
          <a:custGeom>
            <a:avLst/>
            <a:gdLst/>
            <a:ahLst/>
            <a:cxnLst/>
            <a:rect l="l" t="t" r="r" b="b"/>
            <a:pathLst>
              <a:path w="829309" h="370205">
                <a:moveTo>
                  <a:pt x="414479" y="0"/>
                </a:moveTo>
                <a:lnTo>
                  <a:pt x="365239" y="2838"/>
                </a:lnTo>
                <a:lnTo>
                  <a:pt x="317681" y="11136"/>
                </a:lnTo>
                <a:lnTo>
                  <a:pt x="272138" y="24570"/>
                </a:lnTo>
                <a:lnTo>
                  <a:pt x="228941" y="42816"/>
                </a:lnTo>
                <a:lnTo>
                  <a:pt x="188418" y="65549"/>
                </a:lnTo>
                <a:lnTo>
                  <a:pt x="150899" y="92446"/>
                </a:lnTo>
                <a:lnTo>
                  <a:pt x="116713" y="123182"/>
                </a:lnTo>
                <a:lnTo>
                  <a:pt x="86189" y="157433"/>
                </a:lnTo>
                <a:lnTo>
                  <a:pt x="59657" y="194874"/>
                </a:lnTo>
                <a:lnTo>
                  <a:pt x="37443" y="235183"/>
                </a:lnTo>
                <a:lnTo>
                  <a:pt x="19878" y="278034"/>
                </a:lnTo>
                <a:lnTo>
                  <a:pt x="7287" y="323103"/>
                </a:lnTo>
                <a:lnTo>
                  <a:pt x="0" y="370066"/>
                </a:lnTo>
                <a:lnTo>
                  <a:pt x="72845" y="370066"/>
                </a:lnTo>
                <a:lnTo>
                  <a:pt x="81053" y="325243"/>
                </a:lnTo>
                <a:lnTo>
                  <a:pt x="95134" y="282670"/>
                </a:lnTo>
                <a:lnTo>
                  <a:pt x="114654" y="242772"/>
                </a:lnTo>
                <a:lnTo>
                  <a:pt x="139179" y="205976"/>
                </a:lnTo>
                <a:lnTo>
                  <a:pt x="168273" y="172706"/>
                </a:lnTo>
                <a:lnTo>
                  <a:pt x="201503" y="143387"/>
                </a:lnTo>
                <a:lnTo>
                  <a:pt x="238434" y="118446"/>
                </a:lnTo>
                <a:lnTo>
                  <a:pt x="278632" y="98306"/>
                </a:lnTo>
                <a:lnTo>
                  <a:pt x="321662" y="83394"/>
                </a:lnTo>
                <a:lnTo>
                  <a:pt x="367089" y="74135"/>
                </a:lnTo>
                <a:lnTo>
                  <a:pt x="414479" y="70954"/>
                </a:lnTo>
                <a:lnTo>
                  <a:pt x="648393" y="70954"/>
                </a:lnTo>
                <a:lnTo>
                  <a:pt x="640790" y="65518"/>
                </a:lnTo>
                <a:lnTo>
                  <a:pt x="600225" y="42793"/>
                </a:lnTo>
                <a:lnTo>
                  <a:pt x="556979" y="24556"/>
                </a:lnTo>
                <a:lnTo>
                  <a:pt x="511383" y="11129"/>
                </a:lnTo>
                <a:lnTo>
                  <a:pt x="463764" y="2836"/>
                </a:lnTo>
                <a:lnTo>
                  <a:pt x="414479" y="0"/>
                </a:lnTo>
                <a:close/>
              </a:path>
              <a:path w="829309" h="370205">
                <a:moveTo>
                  <a:pt x="648393" y="70954"/>
                </a:moveTo>
                <a:lnTo>
                  <a:pt x="414479" y="70954"/>
                </a:lnTo>
                <a:lnTo>
                  <a:pt x="461867" y="74135"/>
                </a:lnTo>
                <a:lnTo>
                  <a:pt x="507292" y="83394"/>
                </a:lnTo>
                <a:lnTo>
                  <a:pt x="550319" y="98306"/>
                </a:lnTo>
                <a:lnTo>
                  <a:pt x="590515" y="118446"/>
                </a:lnTo>
                <a:lnTo>
                  <a:pt x="627444" y="143387"/>
                </a:lnTo>
                <a:lnTo>
                  <a:pt x="660672" y="172706"/>
                </a:lnTo>
                <a:lnTo>
                  <a:pt x="689764" y="205976"/>
                </a:lnTo>
                <a:lnTo>
                  <a:pt x="714286" y="242772"/>
                </a:lnTo>
                <a:lnTo>
                  <a:pt x="733802" y="282670"/>
                </a:lnTo>
                <a:lnTo>
                  <a:pt x="747879" y="325243"/>
                </a:lnTo>
                <a:lnTo>
                  <a:pt x="756081" y="370066"/>
                </a:lnTo>
                <a:lnTo>
                  <a:pt x="829032" y="370066"/>
                </a:lnTo>
                <a:lnTo>
                  <a:pt x="821849" y="323080"/>
                </a:lnTo>
                <a:lnTo>
                  <a:pt x="809330" y="277996"/>
                </a:lnTo>
                <a:lnTo>
                  <a:pt x="791809" y="235136"/>
                </a:lnTo>
                <a:lnTo>
                  <a:pt x="769618" y="194823"/>
                </a:lnTo>
                <a:lnTo>
                  <a:pt x="743088" y="157382"/>
                </a:lnTo>
                <a:lnTo>
                  <a:pt x="712553" y="123136"/>
                </a:lnTo>
                <a:lnTo>
                  <a:pt x="678343" y="92406"/>
                </a:lnTo>
                <a:lnTo>
                  <a:pt x="648393" y="70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741566" y="849992"/>
            <a:ext cx="368300" cy="353695"/>
          </a:xfrm>
          <a:custGeom>
            <a:avLst/>
            <a:gdLst/>
            <a:ahLst/>
            <a:cxnLst/>
            <a:rect l="l" t="t" r="r" b="b"/>
            <a:pathLst>
              <a:path w="368300" h="353694">
                <a:moveTo>
                  <a:pt x="367789" y="0"/>
                </a:moveTo>
                <a:lnTo>
                  <a:pt x="270798" y="0"/>
                </a:lnTo>
                <a:lnTo>
                  <a:pt x="0" y="299937"/>
                </a:lnTo>
                <a:lnTo>
                  <a:pt x="48480" y="353662"/>
                </a:lnTo>
                <a:lnTo>
                  <a:pt x="253165" y="126890"/>
                </a:lnTo>
                <a:lnTo>
                  <a:pt x="367789" y="0"/>
                </a:lnTo>
                <a:close/>
              </a:path>
              <a:path w="368300" h="353694">
                <a:moveTo>
                  <a:pt x="253240" y="126890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76699" y="849992"/>
            <a:ext cx="465455" cy="815340"/>
          </a:xfrm>
          <a:custGeom>
            <a:avLst/>
            <a:gdLst/>
            <a:ahLst/>
            <a:cxnLst/>
            <a:rect l="l" t="t" r="r" b="b"/>
            <a:pathLst>
              <a:path w="465455" h="815339">
                <a:moveTo>
                  <a:pt x="96991" y="0"/>
                </a:moveTo>
                <a:lnTo>
                  <a:pt x="0" y="0"/>
                </a:lnTo>
                <a:lnTo>
                  <a:pt x="367821" y="407426"/>
                </a:lnTo>
                <a:lnTo>
                  <a:pt x="0" y="814852"/>
                </a:lnTo>
                <a:lnTo>
                  <a:pt x="96991" y="814852"/>
                </a:lnTo>
                <a:lnTo>
                  <a:pt x="464907" y="407331"/>
                </a:lnTo>
                <a:lnTo>
                  <a:pt x="416485" y="353701"/>
                </a:lnTo>
                <a:lnTo>
                  <a:pt x="416332" y="353701"/>
                </a:lnTo>
                <a:lnTo>
                  <a:pt x="96991" y="0"/>
                </a:lnTo>
                <a:close/>
              </a:path>
              <a:path w="465455" h="815339">
                <a:moveTo>
                  <a:pt x="416416" y="353624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741491" y="1311087"/>
            <a:ext cx="368300" cy="354330"/>
          </a:xfrm>
          <a:custGeom>
            <a:avLst/>
            <a:gdLst/>
            <a:ahLst/>
            <a:cxnLst/>
            <a:rect l="l" t="t" r="r" b="b"/>
            <a:pathLst>
              <a:path w="368300" h="354330">
                <a:moveTo>
                  <a:pt x="48490" y="0"/>
                </a:moveTo>
                <a:lnTo>
                  <a:pt x="0" y="53725"/>
                </a:lnTo>
                <a:lnTo>
                  <a:pt x="270871" y="353757"/>
                </a:lnTo>
                <a:lnTo>
                  <a:pt x="367873" y="353757"/>
                </a:lnTo>
                <a:lnTo>
                  <a:pt x="484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968090" y="848143"/>
            <a:ext cx="629920" cy="815340"/>
          </a:xfrm>
          <a:custGeom>
            <a:avLst/>
            <a:gdLst/>
            <a:ahLst/>
            <a:cxnLst/>
            <a:rect l="l" t="t" r="r" b="b"/>
            <a:pathLst>
              <a:path w="629919" h="815339">
                <a:moveTo>
                  <a:pt x="628462" y="0"/>
                </a:moveTo>
                <a:lnTo>
                  <a:pt x="412846" y="0"/>
                </a:lnTo>
                <a:lnTo>
                  <a:pt x="364768" y="3277"/>
                </a:lnTo>
                <a:lnTo>
                  <a:pt x="318301" y="11759"/>
                </a:lnTo>
                <a:lnTo>
                  <a:pt x="273757" y="25139"/>
                </a:lnTo>
                <a:lnTo>
                  <a:pt x="231449" y="43108"/>
                </a:lnTo>
                <a:lnTo>
                  <a:pt x="191688" y="65357"/>
                </a:lnTo>
                <a:lnTo>
                  <a:pt x="154787" y="91580"/>
                </a:lnTo>
                <a:lnTo>
                  <a:pt x="121059" y="121468"/>
                </a:lnTo>
                <a:lnTo>
                  <a:pt x="90814" y="154712"/>
                </a:lnTo>
                <a:lnTo>
                  <a:pt x="64366" y="191006"/>
                </a:lnTo>
                <a:lnTo>
                  <a:pt x="42027" y="230040"/>
                </a:lnTo>
                <a:lnTo>
                  <a:pt x="24108" y="271507"/>
                </a:lnTo>
                <a:lnTo>
                  <a:pt x="10923" y="315099"/>
                </a:lnTo>
                <a:lnTo>
                  <a:pt x="2782" y="360508"/>
                </a:lnTo>
                <a:lnTo>
                  <a:pt x="0" y="407426"/>
                </a:lnTo>
                <a:lnTo>
                  <a:pt x="2683" y="454236"/>
                </a:lnTo>
                <a:lnTo>
                  <a:pt x="10545" y="499454"/>
                </a:lnTo>
                <a:lnTo>
                  <a:pt x="23305" y="542797"/>
                </a:lnTo>
                <a:lnTo>
                  <a:pt x="40683" y="583982"/>
                </a:lnTo>
                <a:lnTo>
                  <a:pt x="62397" y="622725"/>
                </a:lnTo>
                <a:lnTo>
                  <a:pt x="88167" y="658744"/>
                </a:lnTo>
                <a:lnTo>
                  <a:pt x="117713" y="691756"/>
                </a:lnTo>
                <a:lnTo>
                  <a:pt x="150753" y="721477"/>
                </a:lnTo>
                <a:lnTo>
                  <a:pt x="187007" y="747625"/>
                </a:lnTo>
                <a:lnTo>
                  <a:pt x="226194" y="769916"/>
                </a:lnTo>
                <a:lnTo>
                  <a:pt x="268033" y="788067"/>
                </a:lnTo>
                <a:lnTo>
                  <a:pt x="312244" y="801796"/>
                </a:lnTo>
                <a:lnTo>
                  <a:pt x="358546" y="810819"/>
                </a:lnTo>
                <a:lnTo>
                  <a:pt x="406657" y="814852"/>
                </a:lnTo>
                <a:lnTo>
                  <a:pt x="629760" y="814852"/>
                </a:lnTo>
                <a:lnTo>
                  <a:pt x="629760" y="743859"/>
                </a:lnTo>
                <a:lnTo>
                  <a:pt x="416992" y="743859"/>
                </a:lnTo>
                <a:lnTo>
                  <a:pt x="370332" y="740782"/>
                </a:lnTo>
                <a:lnTo>
                  <a:pt x="325561" y="731820"/>
                </a:lnTo>
                <a:lnTo>
                  <a:pt x="283092" y="717379"/>
                </a:lnTo>
                <a:lnTo>
                  <a:pt x="243339" y="697860"/>
                </a:lnTo>
                <a:lnTo>
                  <a:pt x="206716" y="673669"/>
                </a:lnTo>
                <a:lnTo>
                  <a:pt x="173634" y="645209"/>
                </a:lnTo>
                <a:lnTo>
                  <a:pt x="144508" y="612885"/>
                </a:lnTo>
                <a:lnTo>
                  <a:pt x="119752" y="577099"/>
                </a:lnTo>
                <a:lnTo>
                  <a:pt x="99777" y="538257"/>
                </a:lnTo>
                <a:lnTo>
                  <a:pt x="84997" y="496761"/>
                </a:lnTo>
                <a:lnTo>
                  <a:pt x="75827" y="453016"/>
                </a:lnTo>
                <a:lnTo>
                  <a:pt x="72678" y="407426"/>
                </a:lnTo>
                <a:lnTo>
                  <a:pt x="75827" y="361839"/>
                </a:lnTo>
                <a:lnTo>
                  <a:pt x="84997" y="318097"/>
                </a:lnTo>
                <a:lnTo>
                  <a:pt x="99777" y="276603"/>
                </a:lnTo>
                <a:lnTo>
                  <a:pt x="119752" y="237760"/>
                </a:lnTo>
                <a:lnTo>
                  <a:pt x="144508" y="201974"/>
                </a:lnTo>
                <a:lnTo>
                  <a:pt x="173634" y="169649"/>
                </a:lnTo>
                <a:lnTo>
                  <a:pt x="206716" y="141188"/>
                </a:lnTo>
                <a:lnTo>
                  <a:pt x="243339" y="116995"/>
                </a:lnTo>
                <a:lnTo>
                  <a:pt x="283092" y="97476"/>
                </a:lnTo>
                <a:lnTo>
                  <a:pt x="325561" y="83033"/>
                </a:lnTo>
                <a:lnTo>
                  <a:pt x="370332" y="74070"/>
                </a:lnTo>
                <a:lnTo>
                  <a:pt x="416992" y="70993"/>
                </a:lnTo>
                <a:lnTo>
                  <a:pt x="628462" y="70993"/>
                </a:lnTo>
                <a:lnTo>
                  <a:pt x="628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145" y="3287593"/>
            <a:ext cx="10009505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Delivering medical tests and drugs quickly</a:t>
            </a: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68382" y="8159152"/>
            <a:ext cx="3715894" cy="1994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69978" y="3322917"/>
            <a:ext cx="8734425" cy="7985759"/>
          </a:xfrm>
          <a:custGeom>
            <a:avLst/>
            <a:gdLst/>
            <a:ahLst/>
            <a:cxnLst/>
            <a:rect l="l" t="t" r="r" b="b"/>
            <a:pathLst>
              <a:path w="8734425" h="7985759">
                <a:moveTo>
                  <a:pt x="0" y="0"/>
                </a:moveTo>
                <a:lnTo>
                  <a:pt x="8734121" y="0"/>
                </a:lnTo>
                <a:lnTo>
                  <a:pt x="8734121" y="7985638"/>
                </a:lnTo>
                <a:lnTo>
                  <a:pt x="0" y="7985638"/>
                </a:lnTo>
                <a:lnTo>
                  <a:pt x="0" y="0"/>
                </a:lnTo>
                <a:close/>
              </a:path>
            </a:pathLst>
          </a:custGeom>
          <a:solidFill>
            <a:srgbClr val="60606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369978" y="3322917"/>
            <a:ext cx="8734425" cy="0"/>
          </a:xfrm>
          <a:custGeom>
            <a:avLst/>
            <a:gdLst/>
            <a:ahLst/>
            <a:cxnLst/>
            <a:rect l="l" t="t" r="r" b="b"/>
            <a:pathLst>
              <a:path w="8734425">
                <a:moveTo>
                  <a:pt x="0" y="0"/>
                </a:moveTo>
                <a:lnTo>
                  <a:pt x="8734121" y="0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369978" y="3322917"/>
            <a:ext cx="0" cy="7985759"/>
          </a:xfrm>
          <a:custGeom>
            <a:avLst/>
            <a:gdLst/>
            <a:ahLst/>
            <a:cxnLst/>
            <a:rect l="l" t="t" r="r" b="b"/>
            <a:pathLst>
              <a:path h="7985759">
                <a:moveTo>
                  <a:pt x="0" y="7985638"/>
                </a:moveTo>
                <a:lnTo>
                  <a:pt x="0" y="0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97032" y="3465863"/>
            <a:ext cx="8607067" cy="3989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97032" y="7591391"/>
            <a:ext cx="8607067" cy="3717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9088120"/>
          </a:xfrm>
          <a:custGeom>
            <a:avLst/>
            <a:gdLst/>
            <a:ahLst/>
            <a:cxnLst/>
            <a:rect l="l" t="t" r="r" b="b"/>
            <a:pathLst>
              <a:path w="20104100" h="9088120">
                <a:moveTo>
                  <a:pt x="0" y="9088016"/>
                </a:moveTo>
                <a:lnTo>
                  <a:pt x="20104100" y="9088016"/>
                </a:lnTo>
                <a:lnTo>
                  <a:pt x="20104100" y="0"/>
                </a:lnTo>
                <a:lnTo>
                  <a:pt x="0" y="0"/>
                </a:lnTo>
                <a:lnTo>
                  <a:pt x="0" y="908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088016"/>
            <a:ext cx="20104100" cy="2220595"/>
          </a:xfrm>
          <a:custGeom>
            <a:avLst/>
            <a:gdLst/>
            <a:ahLst/>
            <a:cxnLst/>
            <a:rect l="l" t="t" r="r" b="b"/>
            <a:pathLst>
              <a:path w="20104100" h="2220595">
                <a:moveTo>
                  <a:pt x="0" y="2220539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2220539"/>
                </a:lnTo>
                <a:lnTo>
                  <a:pt x="0" y="2220539"/>
                </a:lnTo>
                <a:close/>
              </a:path>
            </a:pathLst>
          </a:custGeom>
          <a:solidFill>
            <a:srgbClr val="6060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8016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">
            <a:solidFill>
              <a:srgbClr val="FFFC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13857" y="9460414"/>
            <a:ext cx="6490243" cy="1848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5158" y="1235564"/>
            <a:ext cx="12428909" cy="10072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94934" y="4369699"/>
            <a:ext cx="11371381" cy="43349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41517" y="9416712"/>
            <a:ext cx="5681345" cy="147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5250" spc="685" dirty="0">
                <a:solidFill>
                  <a:srgbClr val="DECFA7"/>
                </a:solidFill>
                <a:latin typeface="Trebuchet MS"/>
                <a:cs typeface="Trebuchet MS"/>
              </a:rPr>
              <a:t>COEX</a:t>
            </a:r>
            <a:r>
              <a:rPr sz="5250" spc="-525" dirty="0">
                <a:solidFill>
                  <a:srgbClr val="DECFA7"/>
                </a:solidFill>
                <a:latin typeface="Trebuchet MS"/>
                <a:cs typeface="Trebuchet MS"/>
              </a:rPr>
              <a:t> </a:t>
            </a:r>
            <a:r>
              <a:rPr sz="5250" spc="540" dirty="0">
                <a:solidFill>
                  <a:srgbClr val="DECFA7"/>
                </a:solidFill>
                <a:latin typeface="Trebuchet MS"/>
                <a:cs typeface="Trebuchet MS"/>
              </a:rPr>
              <a:t>TELEPORT</a:t>
            </a:r>
            <a:endParaRPr sz="52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605"/>
              </a:spcBef>
            </a:pPr>
            <a:endParaRPr sz="295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56506" y="1026146"/>
            <a:ext cx="2544425" cy="1026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048940" y="994154"/>
            <a:ext cx="8564813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lang="en-US" sz="6000" spc="105" dirty="0">
                <a:solidFill>
                  <a:srgbClr val="FFFCE8"/>
                </a:solidFill>
              </a:rPr>
              <a:t>Cargo &amp; Food</a:t>
            </a:r>
            <a:r>
              <a:rPr lang="en-US" sz="6000" spc="-175" dirty="0">
                <a:solidFill>
                  <a:srgbClr val="FFFCE8"/>
                </a:solidFill>
              </a:rPr>
              <a:t> </a:t>
            </a:r>
            <a:r>
              <a:rPr lang="en-US" sz="6000" spc="50" dirty="0">
                <a:solidFill>
                  <a:srgbClr val="FFFCE8"/>
                </a:solidFill>
              </a:rPr>
              <a:t>delivery</a:t>
            </a:r>
            <a:r>
              <a:rPr lang="en-US" sz="6000" dirty="0"/>
              <a:t/>
            </a:r>
            <a:br>
              <a:rPr lang="en-US" sz="6000" dirty="0"/>
            </a:br>
            <a:endParaRPr spc="705" dirty="0">
              <a:solidFill>
                <a:srgbClr val="FFFCE8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17668" y="1280219"/>
            <a:ext cx="87058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3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05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0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965870" y="1522266"/>
            <a:ext cx="3124835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lang="en-US" altLang="zh-CN" sz="1700" spc="180" dirty="0">
                <a:solidFill>
                  <a:srgbClr val="DECFA7"/>
                </a:solidFill>
                <a:latin typeface="Arial"/>
                <a:cs typeface="Arial"/>
              </a:rPr>
              <a:t>EX.TECH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002235" y="1375172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145207" y="1371026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6992" y="9873605"/>
            <a:ext cx="4723765" cy="1132205"/>
          </a:xfrm>
          <a:custGeom>
            <a:avLst/>
            <a:gdLst/>
            <a:ahLst/>
            <a:cxnLst/>
            <a:rect l="l" t="t" r="r" b="b"/>
            <a:pathLst>
              <a:path w="4723765" h="1132204">
                <a:moveTo>
                  <a:pt x="0" y="0"/>
                </a:moveTo>
                <a:lnTo>
                  <a:pt x="4723416" y="0"/>
                </a:lnTo>
                <a:lnTo>
                  <a:pt x="4723416" y="1132001"/>
                </a:lnTo>
                <a:lnTo>
                  <a:pt x="0" y="1132001"/>
                </a:lnTo>
                <a:lnTo>
                  <a:pt x="0" y="0"/>
                </a:lnTo>
                <a:close/>
              </a:path>
            </a:pathLst>
          </a:custGeom>
          <a:solidFill>
            <a:srgbClr val="60606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4454" y="999338"/>
            <a:ext cx="5137150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35" dirty="0">
                <a:solidFill>
                  <a:srgbClr val="FFFCE8"/>
                </a:solidFill>
                <a:latin typeface="Lucida Sans Unicode"/>
                <a:cs typeface="Lucida Sans Unicode"/>
              </a:rPr>
              <a:t>APPLIC</a:t>
            </a:r>
            <a:r>
              <a:rPr spc="-254" dirty="0">
                <a:solidFill>
                  <a:srgbClr val="FFFCE8"/>
                </a:solidFill>
                <a:latin typeface="Lucida Sans Unicode"/>
                <a:cs typeface="Lucida Sans Unicode"/>
              </a:rPr>
              <a:t>A</a:t>
            </a:r>
            <a:r>
              <a:rPr spc="130" dirty="0">
                <a:solidFill>
                  <a:srgbClr val="FFFCE8"/>
                </a:solidFill>
                <a:latin typeface="Lucida Sans Unicode"/>
                <a:cs typeface="Lucida Sans Unicode"/>
              </a:rPr>
              <a:t>TION</a:t>
            </a:r>
          </a:p>
        </p:txBody>
      </p:sp>
      <p:sp>
        <p:nvSpPr>
          <p:cNvPr id="3" name="object 3"/>
          <p:cNvSpPr/>
          <p:nvPr/>
        </p:nvSpPr>
        <p:spPr>
          <a:xfrm>
            <a:off x="1256506" y="1026146"/>
            <a:ext cx="2544425" cy="1026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9331" y="2418774"/>
            <a:ext cx="6446520" cy="1480185"/>
          </a:xfrm>
          <a:custGeom>
            <a:avLst/>
            <a:gdLst/>
            <a:ahLst/>
            <a:cxnLst/>
            <a:rect l="l" t="t" r="r" b="b"/>
            <a:pathLst>
              <a:path w="6446520" h="1480185">
                <a:moveTo>
                  <a:pt x="0" y="1479954"/>
                </a:moveTo>
                <a:lnTo>
                  <a:pt x="6446377" y="1479954"/>
                </a:lnTo>
                <a:lnTo>
                  <a:pt x="6446377" y="0"/>
                </a:lnTo>
                <a:lnTo>
                  <a:pt x="0" y="0"/>
                </a:lnTo>
                <a:lnTo>
                  <a:pt x="0" y="1479954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65708" y="2418774"/>
            <a:ext cx="6159500" cy="1480185"/>
          </a:xfrm>
          <a:custGeom>
            <a:avLst/>
            <a:gdLst/>
            <a:ahLst/>
            <a:cxnLst/>
            <a:rect l="l" t="t" r="r" b="b"/>
            <a:pathLst>
              <a:path w="6159500" h="1480185">
                <a:moveTo>
                  <a:pt x="0" y="1479954"/>
                </a:moveTo>
                <a:lnTo>
                  <a:pt x="6159023" y="1479954"/>
                </a:lnTo>
                <a:lnTo>
                  <a:pt x="6159023" y="0"/>
                </a:lnTo>
                <a:lnTo>
                  <a:pt x="0" y="0"/>
                </a:lnTo>
                <a:lnTo>
                  <a:pt x="0" y="1479954"/>
                </a:lnTo>
                <a:close/>
              </a:path>
            </a:pathLst>
          </a:custGeom>
          <a:solidFill>
            <a:srgbClr val="676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24737" y="2418774"/>
            <a:ext cx="5119370" cy="1480185"/>
          </a:xfrm>
          <a:custGeom>
            <a:avLst/>
            <a:gdLst/>
            <a:ahLst/>
            <a:cxnLst/>
            <a:rect l="l" t="t" r="r" b="b"/>
            <a:pathLst>
              <a:path w="5119369" h="1480185">
                <a:moveTo>
                  <a:pt x="0" y="1479954"/>
                </a:moveTo>
                <a:lnTo>
                  <a:pt x="5119297" y="1479954"/>
                </a:lnTo>
                <a:lnTo>
                  <a:pt x="5119297" y="0"/>
                </a:lnTo>
                <a:lnTo>
                  <a:pt x="0" y="0"/>
                </a:lnTo>
                <a:lnTo>
                  <a:pt x="0" y="1479954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19331" y="3898729"/>
            <a:ext cx="6446520" cy="1475105"/>
          </a:xfrm>
          <a:custGeom>
            <a:avLst/>
            <a:gdLst/>
            <a:ahLst/>
            <a:cxnLst/>
            <a:rect l="l" t="t" r="r" b="b"/>
            <a:pathLst>
              <a:path w="6446520" h="1475104">
                <a:moveTo>
                  <a:pt x="0" y="1474719"/>
                </a:moveTo>
                <a:lnTo>
                  <a:pt x="6446377" y="1474719"/>
                </a:lnTo>
                <a:lnTo>
                  <a:pt x="6446377" y="0"/>
                </a:lnTo>
                <a:lnTo>
                  <a:pt x="0" y="0"/>
                </a:lnTo>
                <a:lnTo>
                  <a:pt x="0" y="1474719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65708" y="3898729"/>
            <a:ext cx="6159500" cy="1475105"/>
          </a:xfrm>
          <a:custGeom>
            <a:avLst/>
            <a:gdLst/>
            <a:ahLst/>
            <a:cxnLst/>
            <a:rect l="l" t="t" r="r" b="b"/>
            <a:pathLst>
              <a:path w="6159500" h="1475104">
                <a:moveTo>
                  <a:pt x="0" y="1474719"/>
                </a:moveTo>
                <a:lnTo>
                  <a:pt x="6159023" y="1474719"/>
                </a:lnTo>
                <a:lnTo>
                  <a:pt x="6159023" y="0"/>
                </a:lnTo>
                <a:lnTo>
                  <a:pt x="0" y="0"/>
                </a:lnTo>
                <a:lnTo>
                  <a:pt x="0" y="1474719"/>
                </a:lnTo>
                <a:close/>
              </a:path>
            </a:pathLst>
          </a:custGeom>
          <a:solidFill>
            <a:srgbClr val="676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24737" y="3898729"/>
            <a:ext cx="5119370" cy="1475105"/>
          </a:xfrm>
          <a:custGeom>
            <a:avLst/>
            <a:gdLst/>
            <a:ahLst/>
            <a:cxnLst/>
            <a:rect l="l" t="t" r="r" b="b"/>
            <a:pathLst>
              <a:path w="5119369" h="1475104">
                <a:moveTo>
                  <a:pt x="0" y="1474719"/>
                </a:moveTo>
                <a:lnTo>
                  <a:pt x="5119297" y="1474719"/>
                </a:lnTo>
                <a:lnTo>
                  <a:pt x="5119297" y="0"/>
                </a:lnTo>
                <a:lnTo>
                  <a:pt x="0" y="0"/>
                </a:lnTo>
                <a:lnTo>
                  <a:pt x="0" y="1474719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19331" y="5373449"/>
            <a:ext cx="6446520" cy="1475740"/>
          </a:xfrm>
          <a:custGeom>
            <a:avLst/>
            <a:gdLst/>
            <a:ahLst/>
            <a:cxnLst/>
            <a:rect l="l" t="t" r="r" b="b"/>
            <a:pathLst>
              <a:path w="6446520" h="1475740">
                <a:moveTo>
                  <a:pt x="0" y="1475138"/>
                </a:moveTo>
                <a:lnTo>
                  <a:pt x="6446377" y="1475138"/>
                </a:lnTo>
                <a:lnTo>
                  <a:pt x="6446377" y="0"/>
                </a:lnTo>
                <a:lnTo>
                  <a:pt x="0" y="0"/>
                </a:lnTo>
                <a:lnTo>
                  <a:pt x="0" y="1475138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65708" y="5373449"/>
            <a:ext cx="6159500" cy="1475740"/>
          </a:xfrm>
          <a:custGeom>
            <a:avLst/>
            <a:gdLst/>
            <a:ahLst/>
            <a:cxnLst/>
            <a:rect l="l" t="t" r="r" b="b"/>
            <a:pathLst>
              <a:path w="6159500" h="1475740">
                <a:moveTo>
                  <a:pt x="0" y="1475138"/>
                </a:moveTo>
                <a:lnTo>
                  <a:pt x="6159023" y="1475138"/>
                </a:lnTo>
                <a:lnTo>
                  <a:pt x="6159023" y="0"/>
                </a:lnTo>
                <a:lnTo>
                  <a:pt x="0" y="0"/>
                </a:lnTo>
                <a:lnTo>
                  <a:pt x="0" y="1475138"/>
                </a:lnTo>
                <a:close/>
              </a:path>
            </a:pathLst>
          </a:custGeom>
          <a:solidFill>
            <a:srgbClr val="676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24737" y="5373449"/>
            <a:ext cx="5119370" cy="1475740"/>
          </a:xfrm>
          <a:custGeom>
            <a:avLst/>
            <a:gdLst/>
            <a:ahLst/>
            <a:cxnLst/>
            <a:rect l="l" t="t" r="r" b="b"/>
            <a:pathLst>
              <a:path w="5119369" h="1475740">
                <a:moveTo>
                  <a:pt x="0" y="1475138"/>
                </a:moveTo>
                <a:lnTo>
                  <a:pt x="5119297" y="1475138"/>
                </a:lnTo>
                <a:lnTo>
                  <a:pt x="5119297" y="0"/>
                </a:lnTo>
                <a:lnTo>
                  <a:pt x="0" y="0"/>
                </a:lnTo>
                <a:lnTo>
                  <a:pt x="0" y="1475138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9331" y="6848587"/>
            <a:ext cx="6446520" cy="1371600"/>
          </a:xfrm>
          <a:custGeom>
            <a:avLst/>
            <a:gdLst/>
            <a:ahLst/>
            <a:cxnLst/>
            <a:rect l="l" t="t" r="r" b="b"/>
            <a:pathLst>
              <a:path w="6446520" h="1371600">
                <a:moveTo>
                  <a:pt x="0" y="1371317"/>
                </a:moveTo>
                <a:lnTo>
                  <a:pt x="6446377" y="1371317"/>
                </a:lnTo>
                <a:lnTo>
                  <a:pt x="6446377" y="0"/>
                </a:lnTo>
                <a:lnTo>
                  <a:pt x="0" y="0"/>
                </a:lnTo>
                <a:lnTo>
                  <a:pt x="0" y="1371317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65708" y="6848587"/>
            <a:ext cx="6159500" cy="1371600"/>
          </a:xfrm>
          <a:custGeom>
            <a:avLst/>
            <a:gdLst/>
            <a:ahLst/>
            <a:cxnLst/>
            <a:rect l="l" t="t" r="r" b="b"/>
            <a:pathLst>
              <a:path w="6159500" h="1371600">
                <a:moveTo>
                  <a:pt x="0" y="1371317"/>
                </a:moveTo>
                <a:lnTo>
                  <a:pt x="6159023" y="1371317"/>
                </a:lnTo>
                <a:lnTo>
                  <a:pt x="6159023" y="0"/>
                </a:lnTo>
                <a:lnTo>
                  <a:pt x="0" y="0"/>
                </a:lnTo>
                <a:lnTo>
                  <a:pt x="0" y="1371317"/>
                </a:lnTo>
                <a:close/>
              </a:path>
            </a:pathLst>
          </a:custGeom>
          <a:solidFill>
            <a:srgbClr val="676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24737" y="6848587"/>
            <a:ext cx="5119370" cy="1371600"/>
          </a:xfrm>
          <a:custGeom>
            <a:avLst/>
            <a:gdLst/>
            <a:ahLst/>
            <a:cxnLst/>
            <a:rect l="l" t="t" r="r" b="b"/>
            <a:pathLst>
              <a:path w="5119369" h="1371600">
                <a:moveTo>
                  <a:pt x="0" y="1371317"/>
                </a:moveTo>
                <a:lnTo>
                  <a:pt x="5119297" y="1371317"/>
                </a:lnTo>
                <a:lnTo>
                  <a:pt x="5119297" y="0"/>
                </a:lnTo>
                <a:lnTo>
                  <a:pt x="0" y="0"/>
                </a:lnTo>
                <a:lnTo>
                  <a:pt x="0" y="1371317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9331" y="8219904"/>
            <a:ext cx="6446520" cy="1371600"/>
          </a:xfrm>
          <a:custGeom>
            <a:avLst/>
            <a:gdLst/>
            <a:ahLst/>
            <a:cxnLst/>
            <a:rect l="l" t="t" r="r" b="b"/>
            <a:pathLst>
              <a:path w="6446520" h="1371600">
                <a:moveTo>
                  <a:pt x="0" y="1371317"/>
                </a:moveTo>
                <a:lnTo>
                  <a:pt x="6446377" y="1371317"/>
                </a:lnTo>
                <a:lnTo>
                  <a:pt x="6446377" y="0"/>
                </a:lnTo>
                <a:lnTo>
                  <a:pt x="0" y="0"/>
                </a:lnTo>
                <a:lnTo>
                  <a:pt x="0" y="1371317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65708" y="8219904"/>
            <a:ext cx="6159500" cy="1371600"/>
          </a:xfrm>
          <a:custGeom>
            <a:avLst/>
            <a:gdLst/>
            <a:ahLst/>
            <a:cxnLst/>
            <a:rect l="l" t="t" r="r" b="b"/>
            <a:pathLst>
              <a:path w="6159500" h="1371600">
                <a:moveTo>
                  <a:pt x="0" y="1371317"/>
                </a:moveTo>
                <a:lnTo>
                  <a:pt x="6159023" y="1371317"/>
                </a:lnTo>
                <a:lnTo>
                  <a:pt x="6159023" y="0"/>
                </a:lnTo>
                <a:lnTo>
                  <a:pt x="0" y="0"/>
                </a:lnTo>
                <a:lnTo>
                  <a:pt x="0" y="1371317"/>
                </a:lnTo>
                <a:close/>
              </a:path>
            </a:pathLst>
          </a:custGeom>
          <a:solidFill>
            <a:srgbClr val="676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924737" y="8219904"/>
            <a:ext cx="5119370" cy="1371600"/>
          </a:xfrm>
          <a:custGeom>
            <a:avLst/>
            <a:gdLst/>
            <a:ahLst/>
            <a:cxnLst/>
            <a:rect l="l" t="t" r="r" b="b"/>
            <a:pathLst>
              <a:path w="5119369" h="1371600">
                <a:moveTo>
                  <a:pt x="0" y="1371317"/>
                </a:moveTo>
                <a:lnTo>
                  <a:pt x="5119297" y="1371317"/>
                </a:lnTo>
                <a:lnTo>
                  <a:pt x="5119297" y="0"/>
                </a:lnTo>
                <a:lnTo>
                  <a:pt x="0" y="0"/>
                </a:lnTo>
                <a:lnTo>
                  <a:pt x="0" y="1371317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9331" y="9591222"/>
            <a:ext cx="6446520" cy="1371600"/>
          </a:xfrm>
          <a:custGeom>
            <a:avLst/>
            <a:gdLst/>
            <a:ahLst/>
            <a:cxnLst/>
            <a:rect l="l" t="t" r="r" b="b"/>
            <a:pathLst>
              <a:path w="6446520" h="1371600">
                <a:moveTo>
                  <a:pt x="0" y="1371317"/>
                </a:moveTo>
                <a:lnTo>
                  <a:pt x="6446377" y="1371317"/>
                </a:lnTo>
                <a:lnTo>
                  <a:pt x="6446377" y="0"/>
                </a:lnTo>
                <a:lnTo>
                  <a:pt x="0" y="0"/>
                </a:lnTo>
                <a:lnTo>
                  <a:pt x="0" y="1371317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65708" y="9591222"/>
            <a:ext cx="6159500" cy="1371600"/>
          </a:xfrm>
          <a:custGeom>
            <a:avLst/>
            <a:gdLst/>
            <a:ahLst/>
            <a:cxnLst/>
            <a:rect l="l" t="t" r="r" b="b"/>
            <a:pathLst>
              <a:path w="6159500" h="1371600">
                <a:moveTo>
                  <a:pt x="0" y="1371317"/>
                </a:moveTo>
                <a:lnTo>
                  <a:pt x="6159023" y="1371317"/>
                </a:lnTo>
                <a:lnTo>
                  <a:pt x="6159023" y="0"/>
                </a:lnTo>
                <a:lnTo>
                  <a:pt x="0" y="0"/>
                </a:lnTo>
                <a:lnTo>
                  <a:pt x="0" y="1371317"/>
                </a:lnTo>
                <a:close/>
              </a:path>
            </a:pathLst>
          </a:custGeom>
          <a:solidFill>
            <a:srgbClr val="676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24737" y="9591222"/>
            <a:ext cx="5119370" cy="1371600"/>
          </a:xfrm>
          <a:custGeom>
            <a:avLst/>
            <a:gdLst/>
            <a:ahLst/>
            <a:cxnLst/>
            <a:rect l="l" t="t" r="r" b="b"/>
            <a:pathLst>
              <a:path w="5119369" h="1371600">
                <a:moveTo>
                  <a:pt x="0" y="1371317"/>
                </a:moveTo>
                <a:lnTo>
                  <a:pt x="5119297" y="1371317"/>
                </a:lnTo>
                <a:lnTo>
                  <a:pt x="5119297" y="0"/>
                </a:lnTo>
                <a:lnTo>
                  <a:pt x="0" y="0"/>
                </a:lnTo>
                <a:lnTo>
                  <a:pt x="0" y="1371317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54566" y="3008781"/>
            <a:ext cx="2809240" cy="27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80" dirty="0">
                <a:solidFill>
                  <a:srgbClr val="FCF9E6"/>
                </a:solidFill>
                <a:latin typeface="Tahoma"/>
                <a:cs typeface="Tahoma"/>
              </a:rPr>
              <a:t>Search</a:t>
            </a:r>
            <a:r>
              <a:rPr sz="1650" spc="-10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10" dirty="0">
                <a:solidFill>
                  <a:srgbClr val="FCF9E6"/>
                </a:solidFill>
                <a:latin typeface="Tahoma"/>
                <a:cs typeface="Tahoma"/>
              </a:rPr>
              <a:t>and</a:t>
            </a:r>
            <a:r>
              <a:rPr sz="1650" spc="-10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75" dirty="0">
                <a:solidFill>
                  <a:srgbClr val="FCF9E6"/>
                </a:solidFill>
                <a:latin typeface="Tahoma"/>
                <a:cs typeface="Tahoma"/>
              </a:rPr>
              <a:t>rescue</a:t>
            </a:r>
            <a:r>
              <a:rPr sz="1650" spc="-10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FCF9E6"/>
                </a:solidFill>
                <a:latin typeface="Tahoma"/>
                <a:cs typeface="Tahoma"/>
              </a:rPr>
              <a:t>missions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966757" y="2872821"/>
            <a:ext cx="1756410" cy="542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885">
              <a:lnSpc>
                <a:spcPct val="104099"/>
              </a:lnSpc>
            </a:pP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Thermal</a:t>
            </a:r>
            <a:r>
              <a:rPr sz="1650" spc="-17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5" dirty="0">
                <a:solidFill>
                  <a:srgbClr val="FCF9E6"/>
                </a:solidFill>
                <a:latin typeface="Tahoma"/>
                <a:cs typeface="Tahoma"/>
              </a:rPr>
              <a:t>Imager,  </a:t>
            </a:r>
            <a:r>
              <a:rPr sz="1650" spc="100" dirty="0">
                <a:solidFill>
                  <a:srgbClr val="FCF9E6"/>
                </a:solidFill>
                <a:latin typeface="Tahoma"/>
                <a:cs typeface="Tahoma"/>
              </a:rPr>
              <a:t>video</a:t>
            </a:r>
            <a:r>
              <a:rPr sz="1650" spc="-15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FCF9E6"/>
                </a:solidFill>
                <a:latin typeface="Tahoma"/>
                <a:cs typeface="Tahoma"/>
              </a:rPr>
              <a:t>monitoring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18286" y="2515109"/>
            <a:ext cx="4723765" cy="1258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har char="-"/>
              <a:tabLst>
                <a:tab pos="161290" algn="l"/>
              </a:tabLst>
            </a:pPr>
            <a:r>
              <a:rPr sz="1550" dirty="0">
                <a:solidFill>
                  <a:srgbClr val="DECFA7"/>
                </a:solidFill>
                <a:latin typeface="Lucida Sans Unicode"/>
                <a:cs typeface="Lucida Sans Unicode"/>
              </a:rPr>
              <a:t>Aerial </a:t>
            </a:r>
            <a:r>
              <a:rPr sz="1550" spc="-15" dirty="0">
                <a:solidFill>
                  <a:srgbClr val="DECFA7"/>
                </a:solidFill>
                <a:latin typeface="Lucida Sans Unicode"/>
                <a:cs typeface="Lucida Sans Unicode"/>
              </a:rPr>
              <a:t>monitoring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 </a:t>
            </a:r>
            <a:r>
              <a:rPr sz="1550" spc="30" dirty="0">
                <a:solidFill>
                  <a:srgbClr val="DECFA7"/>
                </a:solidFill>
                <a:latin typeface="Lucida Sans Unicode"/>
                <a:cs typeface="Lucida Sans Unicode"/>
              </a:rPr>
              <a:t>the</a:t>
            </a:r>
            <a:r>
              <a:rPr sz="1550" spc="-35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0" dirty="0">
                <a:solidFill>
                  <a:srgbClr val="DECFA7"/>
                </a:solidFill>
                <a:latin typeface="Lucida Sans Unicode"/>
                <a:cs typeface="Lucida Sans Unicode"/>
              </a:rPr>
              <a:t>territory</a:t>
            </a:r>
            <a:endParaRPr sz="1550">
              <a:latin typeface="Lucida Sans Unicode"/>
              <a:cs typeface="Lucida Sans Unicode"/>
            </a:endParaRPr>
          </a:p>
          <a:p>
            <a:pPr marL="160655" indent="-147955">
              <a:lnSpc>
                <a:spcPct val="100000"/>
              </a:lnSpc>
              <a:spcBef>
                <a:spcPts val="114"/>
              </a:spcBef>
              <a:buChar char="-"/>
              <a:tabLst>
                <a:tab pos="161290" algn="l"/>
              </a:tabLst>
            </a:pPr>
            <a:r>
              <a:rPr sz="1550" spc="-5" dirty="0">
                <a:solidFill>
                  <a:srgbClr val="DECFA7"/>
                </a:solidFill>
                <a:latin typeface="Lucida Sans Unicode"/>
                <a:cs typeface="Lucida Sans Unicode"/>
              </a:rPr>
              <a:t>Performing </a:t>
            </a:r>
            <a:r>
              <a:rPr sz="1550" spc="5" dirty="0">
                <a:solidFill>
                  <a:srgbClr val="DECFA7"/>
                </a:solidFill>
                <a:latin typeface="Lucida Sans Unicode"/>
                <a:cs typeface="Lucida Sans Unicode"/>
              </a:rPr>
              <a:t>photography </a:t>
            </a:r>
            <a:r>
              <a:rPr sz="1550" spc="-35" dirty="0">
                <a:solidFill>
                  <a:srgbClr val="DECFA7"/>
                </a:solidFill>
                <a:latin typeface="Lucida Sans Unicode"/>
                <a:cs typeface="Lucida Sans Unicode"/>
              </a:rPr>
              <a:t>in </a:t>
            </a:r>
            <a:r>
              <a:rPr sz="1550" spc="30" dirty="0">
                <a:solidFill>
                  <a:srgbClr val="DECFA7"/>
                </a:solidFill>
                <a:latin typeface="Lucida Sans Unicode"/>
                <a:cs typeface="Lucida Sans Unicode"/>
              </a:rPr>
              <a:t>the</a:t>
            </a:r>
            <a:r>
              <a:rPr sz="1550" spc="-33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dirty="0">
                <a:solidFill>
                  <a:srgbClr val="DECFA7"/>
                </a:solidFill>
                <a:latin typeface="Lucida Sans Unicode"/>
                <a:cs typeface="Lucida Sans Unicode"/>
              </a:rPr>
              <a:t>emergency </a:t>
            </a:r>
            <a:r>
              <a:rPr sz="1550" spc="-20" dirty="0">
                <a:solidFill>
                  <a:srgbClr val="DECFA7"/>
                </a:solidFill>
                <a:latin typeface="Lucida Sans Unicode"/>
                <a:cs typeface="Lucida Sans Unicode"/>
              </a:rPr>
              <a:t>area,</a:t>
            </a:r>
            <a:endParaRPr sz="1550">
              <a:latin typeface="Lucida Sans Unicode"/>
              <a:cs typeface="Lucida Sans Unicode"/>
            </a:endParaRPr>
          </a:p>
          <a:p>
            <a:pPr marL="12700" marR="222885">
              <a:lnSpc>
                <a:spcPct val="106400"/>
              </a:lnSpc>
              <a:buChar char="-"/>
              <a:tabLst>
                <a:tab pos="161290" algn="l"/>
              </a:tabLst>
            </a:pPr>
            <a:r>
              <a:rPr sz="1550" spc="15" dirty="0">
                <a:solidFill>
                  <a:srgbClr val="DECFA7"/>
                </a:solidFill>
                <a:latin typeface="Lucida Sans Unicode"/>
                <a:cs typeface="Lucida Sans Unicode"/>
              </a:rPr>
              <a:t>Assessment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20" dirty="0">
                <a:solidFill>
                  <a:srgbClr val="DECFA7"/>
                </a:solidFill>
                <a:latin typeface="Lucida Sans Unicode"/>
                <a:cs typeface="Lucida Sans Unicode"/>
              </a:rPr>
              <a:t>and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analysis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30" dirty="0">
                <a:solidFill>
                  <a:srgbClr val="DECFA7"/>
                </a:solidFill>
                <a:latin typeface="Lucida Sans Unicode"/>
                <a:cs typeface="Lucida Sans Unicode"/>
              </a:rPr>
              <a:t>the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situation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20" dirty="0">
                <a:solidFill>
                  <a:srgbClr val="DECFA7"/>
                </a:solidFill>
                <a:latin typeface="Lucida Sans Unicode"/>
                <a:cs typeface="Lucida Sans Unicode"/>
              </a:rPr>
              <a:t>and  </a:t>
            </a:r>
            <a:r>
              <a:rPr sz="1550" spc="-10" dirty="0">
                <a:solidFill>
                  <a:srgbClr val="DECFA7"/>
                </a:solidFill>
                <a:latin typeface="Lucida Sans Unicode"/>
                <a:cs typeface="Lucida Sans Unicode"/>
              </a:rPr>
              <a:t>decision</a:t>
            </a:r>
            <a:r>
              <a:rPr sz="1550" spc="-14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35" dirty="0">
                <a:solidFill>
                  <a:srgbClr val="DECFA7"/>
                </a:solidFill>
                <a:latin typeface="Lucida Sans Unicode"/>
                <a:cs typeface="Lucida Sans Unicode"/>
              </a:rPr>
              <a:t>making,</a:t>
            </a:r>
            <a:endParaRPr sz="1550">
              <a:latin typeface="Lucida Sans Unicode"/>
              <a:cs typeface="Lucida Sans Unicode"/>
            </a:endParaRPr>
          </a:p>
          <a:p>
            <a:pPr marL="160655" indent="-147955">
              <a:lnSpc>
                <a:spcPct val="100000"/>
              </a:lnSpc>
              <a:spcBef>
                <a:spcPts val="114"/>
              </a:spcBef>
              <a:buChar char="-"/>
              <a:tabLst>
                <a:tab pos="161290" algn="l"/>
              </a:tabLst>
            </a:pPr>
            <a:r>
              <a:rPr sz="1550" spc="-5" dirty="0">
                <a:solidFill>
                  <a:srgbClr val="DECFA7"/>
                </a:solidFill>
                <a:latin typeface="Lucida Sans Unicode"/>
                <a:cs typeface="Lucida Sans Unicode"/>
              </a:rPr>
              <a:t>Coordination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5" dirty="0">
                <a:solidFill>
                  <a:srgbClr val="DECFA7"/>
                </a:solidFill>
                <a:latin typeface="Lucida Sans Unicode"/>
                <a:cs typeface="Lucida Sans Unicode"/>
              </a:rPr>
              <a:t>actions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0" dirty="0">
                <a:solidFill>
                  <a:srgbClr val="DECFA7"/>
                </a:solidFill>
                <a:latin typeface="Lucida Sans Unicode"/>
                <a:cs typeface="Lucida Sans Unicode"/>
              </a:rPr>
              <a:t>rescue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dirty="0">
                <a:solidFill>
                  <a:srgbClr val="DECFA7"/>
                </a:solidFill>
                <a:latin typeface="Lucida Sans Unicode"/>
                <a:cs typeface="Lucida Sans Unicode"/>
              </a:rPr>
              <a:t>services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27856" y="4357850"/>
            <a:ext cx="2536190" cy="532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95" dirty="0">
                <a:solidFill>
                  <a:srgbClr val="FCF9E6"/>
                </a:solidFill>
                <a:latin typeface="Tahoma"/>
                <a:cs typeface="Tahoma"/>
              </a:rPr>
              <a:t>Monitoring</a:t>
            </a:r>
            <a:r>
              <a:rPr sz="1650" spc="-11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20" dirty="0">
                <a:solidFill>
                  <a:srgbClr val="FCF9E6"/>
                </a:solidFill>
                <a:latin typeface="Tahoma"/>
                <a:cs typeface="Tahoma"/>
              </a:rPr>
              <a:t>of</a:t>
            </a:r>
            <a:r>
              <a:rPr sz="1650" spc="-11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FCF9E6"/>
                </a:solidFill>
                <a:latin typeface="Tahoma"/>
                <a:cs typeface="Tahoma"/>
              </a:rPr>
              <a:t>forest</a:t>
            </a:r>
            <a:r>
              <a:rPr sz="1650" spc="-11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55" dirty="0">
                <a:solidFill>
                  <a:srgbClr val="FCF9E6"/>
                </a:solidFill>
                <a:latin typeface="Tahoma"/>
                <a:cs typeface="Tahoma"/>
              </a:rPr>
              <a:t>fires</a:t>
            </a:r>
            <a:endParaRPr sz="1650">
              <a:latin typeface="Tahoma"/>
              <a:cs typeface="Tahoma"/>
            </a:endParaRPr>
          </a:p>
          <a:p>
            <a:pPr marL="1131570">
              <a:lnSpc>
                <a:spcPct val="100000"/>
              </a:lnSpc>
              <a:spcBef>
                <a:spcPts val="80"/>
              </a:spcBef>
            </a:pPr>
            <a:r>
              <a:rPr sz="1650" spc="110" dirty="0">
                <a:solidFill>
                  <a:srgbClr val="FCF9E6"/>
                </a:solidFill>
                <a:latin typeface="Tahoma"/>
                <a:cs typeface="Tahoma"/>
              </a:rPr>
              <a:t>and</a:t>
            </a:r>
            <a:r>
              <a:rPr sz="1650" spc="-15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00" dirty="0">
                <a:solidFill>
                  <a:srgbClr val="FCF9E6"/>
                </a:solidFill>
                <a:latin typeface="Tahoma"/>
                <a:cs typeface="Tahoma"/>
              </a:rPr>
              <a:t>floodings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62156" y="4347540"/>
            <a:ext cx="1960880" cy="542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00355">
              <a:lnSpc>
                <a:spcPct val="104099"/>
              </a:lnSpc>
            </a:pP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Thermal</a:t>
            </a:r>
            <a:r>
              <a:rPr sz="1650" spc="-17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5" dirty="0">
                <a:solidFill>
                  <a:srgbClr val="FCF9E6"/>
                </a:solidFill>
                <a:latin typeface="Tahoma"/>
                <a:cs typeface="Tahoma"/>
              </a:rPr>
              <a:t>Imager,  </a:t>
            </a:r>
            <a:r>
              <a:rPr sz="1650" spc="80" dirty="0">
                <a:solidFill>
                  <a:srgbClr val="FCF9E6"/>
                </a:solidFill>
                <a:latin typeface="Tahoma"/>
                <a:cs typeface="Tahoma"/>
              </a:rPr>
              <a:t>aerial</a:t>
            </a:r>
            <a:r>
              <a:rPr sz="1650" spc="-17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05" dirty="0">
                <a:solidFill>
                  <a:srgbClr val="FCF9E6"/>
                </a:solidFill>
                <a:latin typeface="Tahoma"/>
                <a:cs typeface="Tahoma"/>
              </a:rPr>
              <a:t>photography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018286" y="4102036"/>
            <a:ext cx="4279900" cy="1022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5880">
              <a:lnSpc>
                <a:spcPct val="106400"/>
              </a:lnSpc>
              <a:buChar char="-"/>
              <a:tabLst>
                <a:tab pos="161290" algn="l"/>
              </a:tabLst>
            </a:pPr>
            <a:r>
              <a:rPr sz="1550" dirty="0">
                <a:solidFill>
                  <a:srgbClr val="DECFA7"/>
                </a:solidFill>
                <a:latin typeface="Lucida Sans Unicode"/>
                <a:cs typeface="Lucida Sans Unicode"/>
              </a:rPr>
              <a:t>aerial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5" dirty="0">
                <a:solidFill>
                  <a:srgbClr val="DECFA7"/>
                </a:solidFill>
                <a:latin typeface="Lucida Sans Unicode"/>
                <a:cs typeface="Lucida Sans Unicode"/>
              </a:rPr>
              <a:t>monitoring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5" dirty="0">
                <a:solidFill>
                  <a:srgbClr val="DECFA7"/>
                </a:solidFill>
                <a:latin typeface="Lucida Sans Unicode"/>
                <a:cs typeface="Lucida Sans Unicode"/>
              </a:rPr>
              <a:t>forests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25" dirty="0">
                <a:solidFill>
                  <a:srgbClr val="DECFA7"/>
                </a:solidFill>
                <a:latin typeface="Lucida Sans Unicode"/>
                <a:cs typeface="Lucida Sans Unicode"/>
              </a:rPr>
              <a:t>during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30" dirty="0">
                <a:solidFill>
                  <a:srgbClr val="DECFA7"/>
                </a:solidFill>
                <a:latin typeface="Lucida Sans Unicode"/>
                <a:cs typeface="Lucida Sans Unicode"/>
              </a:rPr>
              <a:t>the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fire-  </a:t>
            </a:r>
            <a:r>
              <a:rPr sz="1550" dirty="0">
                <a:solidFill>
                  <a:srgbClr val="DECFA7"/>
                </a:solidFill>
                <a:latin typeface="Lucida Sans Unicode"/>
                <a:cs typeface="Lucida Sans Unicode"/>
              </a:rPr>
              <a:t>dangerous</a:t>
            </a:r>
            <a:r>
              <a:rPr sz="1550" spc="-16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5" dirty="0">
                <a:solidFill>
                  <a:srgbClr val="DECFA7"/>
                </a:solidFill>
                <a:latin typeface="Lucida Sans Unicode"/>
                <a:cs typeface="Lucida Sans Unicode"/>
              </a:rPr>
              <a:t>period</a:t>
            </a:r>
            <a:endParaRPr sz="1550">
              <a:latin typeface="Lucida Sans Unicode"/>
              <a:cs typeface="Lucida Sans Unicode"/>
            </a:endParaRPr>
          </a:p>
          <a:p>
            <a:pPr marL="160655" indent="-147955">
              <a:lnSpc>
                <a:spcPct val="100000"/>
              </a:lnSpc>
              <a:spcBef>
                <a:spcPts val="114"/>
              </a:spcBef>
              <a:buChar char="-"/>
              <a:tabLst>
                <a:tab pos="161290" algn="l"/>
              </a:tabLst>
            </a:pPr>
            <a:r>
              <a:rPr sz="1550" dirty="0">
                <a:solidFill>
                  <a:srgbClr val="DECFA7"/>
                </a:solidFill>
                <a:latin typeface="Lucida Sans Unicode"/>
                <a:cs typeface="Lucida Sans Unicode"/>
              </a:rPr>
              <a:t>shooting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35" dirty="0">
                <a:solidFill>
                  <a:srgbClr val="DECFA7"/>
                </a:solidFill>
                <a:latin typeface="Lucida Sans Unicode"/>
                <a:cs typeface="Lucida Sans Unicode"/>
              </a:rPr>
              <a:t>in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30" dirty="0">
                <a:solidFill>
                  <a:srgbClr val="DECFA7"/>
                </a:solidFill>
                <a:latin typeface="Lucida Sans Unicode"/>
                <a:cs typeface="Lucida Sans Unicode"/>
              </a:rPr>
              <a:t>the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5" dirty="0">
                <a:solidFill>
                  <a:srgbClr val="DECFA7"/>
                </a:solidFill>
                <a:latin typeface="Lucida Sans Unicode"/>
                <a:cs typeface="Lucida Sans Unicode"/>
              </a:rPr>
              <a:t>area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0" dirty="0">
                <a:solidFill>
                  <a:srgbClr val="DECFA7"/>
                </a:solidFill>
                <a:latin typeface="Lucida Sans Unicode"/>
                <a:cs typeface="Lucida Sans Unicode"/>
              </a:rPr>
              <a:t>floods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20" dirty="0">
                <a:solidFill>
                  <a:srgbClr val="DECFA7"/>
                </a:solidFill>
                <a:latin typeface="Lucida Sans Unicode"/>
                <a:cs typeface="Lucida Sans Unicode"/>
              </a:rPr>
              <a:t>and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45" dirty="0">
                <a:solidFill>
                  <a:srgbClr val="DECFA7"/>
                </a:solidFill>
                <a:latin typeface="Lucida Sans Unicode"/>
                <a:cs typeface="Lucida Sans Unicode"/>
              </a:rPr>
              <a:t>fires</a:t>
            </a:r>
            <a:endParaRPr sz="1550">
              <a:latin typeface="Lucida Sans Unicode"/>
              <a:cs typeface="Lucida Sans Unicode"/>
            </a:endParaRPr>
          </a:p>
          <a:p>
            <a:pPr marL="160655" indent="-147955">
              <a:lnSpc>
                <a:spcPct val="100000"/>
              </a:lnSpc>
              <a:spcBef>
                <a:spcPts val="114"/>
              </a:spcBef>
              <a:buChar char="-"/>
              <a:tabLst>
                <a:tab pos="161290" algn="l"/>
              </a:tabLst>
            </a:pPr>
            <a:r>
              <a:rPr sz="1550" spc="15" dirty="0">
                <a:solidFill>
                  <a:srgbClr val="DECFA7"/>
                </a:solidFill>
                <a:latin typeface="Lucida Sans Unicode"/>
                <a:cs typeface="Lucida Sans Unicode"/>
              </a:rPr>
              <a:t>detection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25" dirty="0">
                <a:solidFill>
                  <a:srgbClr val="DECFA7"/>
                </a:solidFill>
                <a:latin typeface="Lucida Sans Unicode"/>
                <a:cs typeface="Lucida Sans Unicode"/>
              </a:rPr>
              <a:t>burning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45" dirty="0">
                <a:solidFill>
                  <a:srgbClr val="DECFA7"/>
                </a:solidFill>
                <a:latin typeface="Lucida Sans Unicode"/>
                <a:cs typeface="Lucida Sans Unicode"/>
              </a:rPr>
              <a:t>peat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5" dirty="0">
                <a:solidFill>
                  <a:srgbClr val="DECFA7"/>
                </a:solidFill>
                <a:latin typeface="Lucida Sans Unicode"/>
                <a:cs typeface="Lucida Sans Unicode"/>
              </a:rPr>
              <a:t>production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areas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28065" y="5958220"/>
            <a:ext cx="2536190" cy="27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Security</a:t>
            </a:r>
            <a:r>
              <a:rPr sz="1650" spc="-10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20" dirty="0">
                <a:solidFill>
                  <a:srgbClr val="FCF9E6"/>
                </a:solidFill>
                <a:latin typeface="Tahoma"/>
                <a:cs typeface="Tahoma"/>
              </a:rPr>
              <a:t>of</a:t>
            </a:r>
            <a:r>
              <a:rPr sz="1650" spc="-10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10" dirty="0">
                <a:solidFill>
                  <a:srgbClr val="FCF9E6"/>
                </a:solidFill>
                <a:latin typeface="Tahoma"/>
                <a:cs typeface="Tahoma"/>
              </a:rPr>
              <a:t>state</a:t>
            </a:r>
            <a:r>
              <a:rPr sz="1650" spc="-10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borders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966757" y="5822259"/>
            <a:ext cx="1756410" cy="542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885">
              <a:lnSpc>
                <a:spcPct val="104099"/>
              </a:lnSpc>
            </a:pP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Thermal</a:t>
            </a:r>
            <a:r>
              <a:rPr sz="1650" spc="-17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5" dirty="0">
                <a:solidFill>
                  <a:srgbClr val="FCF9E6"/>
                </a:solidFill>
                <a:latin typeface="Tahoma"/>
                <a:cs typeface="Tahoma"/>
              </a:rPr>
              <a:t>Imager,  </a:t>
            </a:r>
            <a:r>
              <a:rPr sz="1650" spc="100" dirty="0">
                <a:solidFill>
                  <a:srgbClr val="FCF9E6"/>
                </a:solidFill>
                <a:latin typeface="Tahoma"/>
                <a:cs typeface="Tahoma"/>
              </a:rPr>
              <a:t>video</a:t>
            </a:r>
            <a:r>
              <a:rPr sz="1650" spc="-15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FCF9E6"/>
                </a:solidFill>
                <a:latin typeface="Tahoma"/>
                <a:cs typeface="Tahoma"/>
              </a:rPr>
              <a:t>monitoring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018286" y="5578431"/>
            <a:ext cx="4900930" cy="1022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400"/>
              </a:lnSpc>
              <a:buChar char="-"/>
              <a:tabLst>
                <a:tab pos="161290" algn="l"/>
              </a:tabLst>
            </a:pPr>
            <a:r>
              <a:rPr sz="1550" spc="-5" dirty="0">
                <a:solidFill>
                  <a:srgbClr val="DECFA7"/>
                </a:solidFill>
                <a:latin typeface="Lucida Sans Unicode"/>
                <a:cs typeface="Lucida Sans Unicode"/>
              </a:rPr>
              <a:t>real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5" dirty="0">
                <a:solidFill>
                  <a:srgbClr val="DECFA7"/>
                </a:solidFill>
                <a:latin typeface="Lucida Sans Unicode"/>
                <a:cs typeface="Lucida Sans Unicode"/>
              </a:rPr>
              <a:t>time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5" dirty="0">
                <a:solidFill>
                  <a:srgbClr val="DECFA7"/>
                </a:solidFill>
                <a:latin typeface="Lucida Sans Unicode"/>
                <a:cs typeface="Lucida Sans Unicode"/>
              </a:rPr>
              <a:t>monitoring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5" dirty="0">
                <a:solidFill>
                  <a:srgbClr val="DECFA7"/>
                </a:solidFill>
                <a:latin typeface="Lucida Sans Unicode"/>
                <a:cs typeface="Lucida Sans Unicode"/>
              </a:rPr>
              <a:t>non-supervised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20" dirty="0">
                <a:solidFill>
                  <a:srgbClr val="DECFA7"/>
                </a:solidFill>
                <a:latin typeface="Lucida Sans Unicode"/>
                <a:cs typeface="Lucida Sans Unicode"/>
              </a:rPr>
              <a:t>borders</a:t>
            </a:r>
            <a:r>
              <a:rPr sz="1550" spc="-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35" dirty="0">
                <a:solidFill>
                  <a:srgbClr val="DECFA7"/>
                </a:solidFill>
                <a:latin typeface="Lucida Sans Unicode"/>
                <a:cs typeface="Lucida Sans Unicode"/>
              </a:rPr>
              <a:t>in  </a:t>
            </a:r>
            <a:r>
              <a:rPr sz="1550" spc="15" dirty="0">
                <a:solidFill>
                  <a:srgbClr val="DECFA7"/>
                </a:solidFill>
                <a:latin typeface="Lucida Sans Unicode"/>
                <a:cs typeface="Lucida Sans Unicode"/>
              </a:rPr>
              <a:t>all </a:t>
            </a:r>
            <a:r>
              <a:rPr sz="1550" spc="20" dirty="0">
                <a:solidFill>
                  <a:srgbClr val="DECFA7"/>
                </a:solidFill>
                <a:latin typeface="Lucida Sans Unicode"/>
                <a:cs typeface="Lucida Sans Unicode"/>
              </a:rPr>
              <a:t>weather</a:t>
            </a:r>
            <a:r>
              <a:rPr sz="1550" spc="-22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5" dirty="0">
                <a:solidFill>
                  <a:srgbClr val="DECFA7"/>
                </a:solidFill>
                <a:latin typeface="Lucida Sans Unicode"/>
                <a:cs typeface="Lucida Sans Unicode"/>
              </a:rPr>
              <a:t>conditions</a:t>
            </a:r>
            <a:endParaRPr sz="1550">
              <a:latin typeface="Lucida Sans Unicode"/>
              <a:cs typeface="Lucida Sans Unicode"/>
            </a:endParaRPr>
          </a:p>
          <a:p>
            <a:pPr marL="12700" marR="513080">
              <a:lnSpc>
                <a:spcPct val="106400"/>
              </a:lnSpc>
              <a:buChar char="-"/>
              <a:tabLst>
                <a:tab pos="161290" algn="l"/>
              </a:tabLst>
            </a:pPr>
            <a:r>
              <a:rPr sz="1550" spc="5" dirty="0">
                <a:solidFill>
                  <a:srgbClr val="DECFA7"/>
                </a:solidFill>
                <a:latin typeface="Lucida Sans Unicode"/>
                <a:cs typeface="Lucida Sans Unicode"/>
              </a:rPr>
              <a:t>collection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20" dirty="0">
                <a:solidFill>
                  <a:srgbClr val="DECFA7"/>
                </a:solidFill>
                <a:latin typeface="Lucida Sans Unicode"/>
                <a:cs typeface="Lucida Sans Unicode"/>
              </a:rPr>
              <a:t>and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0" dirty="0">
                <a:solidFill>
                  <a:srgbClr val="DECFA7"/>
                </a:solidFill>
                <a:latin typeface="Lucida Sans Unicode"/>
                <a:cs typeface="Lucida Sans Unicode"/>
              </a:rPr>
              <a:t>transfer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0" dirty="0">
                <a:solidFill>
                  <a:srgbClr val="DECFA7"/>
                </a:solidFill>
                <a:latin typeface="Lucida Sans Unicode"/>
                <a:cs typeface="Lucida Sans Unicode"/>
              </a:rPr>
              <a:t>information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5" dirty="0">
                <a:solidFill>
                  <a:srgbClr val="DECFA7"/>
                </a:solidFill>
                <a:latin typeface="Lucida Sans Unicode"/>
                <a:cs typeface="Lucida Sans Unicode"/>
              </a:rPr>
              <a:t>on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30" dirty="0">
                <a:solidFill>
                  <a:srgbClr val="DECFA7"/>
                </a:solidFill>
                <a:latin typeface="Lucida Sans Unicode"/>
                <a:cs typeface="Lucida Sans Unicode"/>
              </a:rPr>
              <a:t>the  </a:t>
            </a:r>
            <a:r>
              <a:rPr sz="1550" spc="-10" dirty="0">
                <a:solidFill>
                  <a:srgbClr val="DECFA7"/>
                </a:solidFill>
                <a:latin typeface="Lucida Sans Unicode"/>
                <a:cs typeface="Lucida Sans Unicode"/>
              </a:rPr>
              <a:t>territory </a:t>
            </a:r>
            <a:r>
              <a:rPr sz="1550" spc="25" dirty="0">
                <a:solidFill>
                  <a:srgbClr val="DECFA7"/>
                </a:solidFill>
                <a:latin typeface="Lucida Sans Unicode"/>
                <a:cs typeface="Lucida Sans Unicode"/>
              </a:rPr>
              <a:t>between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protected</a:t>
            </a:r>
            <a:r>
              <a:rPr sz="1550" spc="-27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areas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75914" y="7245043"/>
            <a:ext cx="2388235" cy="542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8455">
              <a:lnSpc>
                <a:spcPct val="104099"/>
              </a:lnSpc>
            </a:pP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Security </a:t>
            </a:r>
            <a:r>
              <a:rPr sz="1650" spc="120" dirty="0">
                <a:solidFill>
                  <a:srgbClr val="FCF9E6"/>
                </a:solidFill>
                <a:latin typeface="Tahoma"/>
                <a:cs typeface="Tahoma"/>
              </a:rPr>
              <a:t>of</a:t>
            </a:r>
            <a:r>
              <a:rPr sz="1650" spc="-31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05" dirty="0">
                <a:solidFill>
                  <a:srgbClr val="FCF9E6"/>
                </a:solidFill>
                <a:latin typeface="Tahoma"/>
                <a:cs typeface="Tahoma"/>
              </a:rPr>
              <a:t>movable  </a:t>
            </a:r>
            <a:r>
              <a:rPr sz="1650" spc="110" dirty="0">
                <a:solidFill>
                  <a:srgbClr val="FCF9E6"/>
                </a:solidFill>
                <a:latin typeface="Tahoma"/>
                <a:cs typeface="Tahoma"/>
              </a:rPr>
              <a:t>and </a:t>
            </a:r>
            <a:r>
              <a:rPr sz="1650" spc="100" dirty="0">
                <a:solidFill>
                  <a:srgbClr val="FCF9E6"/>
                </a:solidFill>
                <a:latin typeface="Tahoma"/>
                <a:cs typeface="Tahoma"/>
              </a:rPr>
              <a:t>immovable</a:t>
            </a:r>
            <a:r>
              <a:rPr sz="1650" spc="-33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FCF9E6"/>
                </a:solidFill>
                <a:latin typeface="Tahoma"/>
                <a:cs typeface="Tahoma"/>
              </a:rPr>
              <a:t>objects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966757" y="7245043"/>
            <a:ext cx="1756410" cy="542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885">
              <a:lnSpc>
                <a:spcPct val="104099"/>
              </a:lnSpc>
            </a:pP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Thermal</a:t>
            </a:r>
            <a:r>
              <a:rPr sz="1650" spc="-17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5" dirty="0">
                <a:solidFill>
                  <a:srgbClr val="FCF9E6"/>
                </a:solidFill>
                <a:latin typeface="Tahoma"/>
                <a:cs typeface="Tahoma"/>
              </a:rPr>
              <a:t>Imager,  </a:t>
            </a:r>
            <a:r>
              <a:rPr sz="1650" spc="100" dirty="0">
                <a:solidFill>
                  <a:srgbClr val="FCF9E6"/>
                </a:solidFill>
                <a:latin typeface="Tahoma"/>
                <a:cs typeface="Tahoma"/>
              </a:rPr>
              <a:t>video</a:t>
            </a:r>
            <a:r>
              <a:rPr sz="1650" spc="-15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FCF9E6"/>
                </a:solidFill>
                <a:latin typeface="Tahoma"/>
                <a:cs typeface="Tahoma"/>
              </a:rPr>
              <a:t>monitoring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018286" y="7117651"/>
            <a:ext cx="4638040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400"/>
              </a:lnSpc>
              <a:buChar char="-"/>
              <a:tabLst>
                <a:tab pos="161290" algn="l"/>
              </a:tabLst>
            </a:pPr>
            <a:r>
              <a:rPr sz="1550" spc="-15" dirty="0">
                <a:solidFill>
                  <a:srgbClr val="DECFA7"/>
                </a:solidFill>
                <a:latin typeface="Lucida Sans Unicode"/>
                <a:cs typeface="Lucida Sans Unicode"/>
              </a:rPr>
              <a:t>Monitoring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5" dirty="0">
                <a:solidFill>
                  <a:srgbClr val="DECFA7"/>
                </a:solidFill>
                <a:latin typeface="Lucida Sans Unicode"/>
                <a:cs typeface="Lucida Sans Unicode"/>
              </a:rPr>
              <a:t>while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5" dirty="0">
                <a:solidFill>
                  <a:srgbClr val="DECFA7"/>
                </a:solidFill>
                <a:latin typeface="Lucida Sans Unicode"/>
                <a:cs typeface="Lucida Sans Unicode"/>
              </a:rPr>
              <a:t>hovering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25" dirty="0">
                <a:solidFill>
                  <a:srgbClr val="DECFA7"/>
                </a:solidFill>
                <a:latin typeface="Lucida Sans Unicode"/>
                <a:cs typeface="Lucida Sans Unicode"/>
              </a:rPr>
              <a:t>above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30" dirty="0">
                <a:solidFill>
                  <a:srgbClr val="DECFA7"/>
                </a:solidFill>
                <a:latin typeface="Lucida Sans Unicode"/>
                <a:cs typeface="Lucida Sans Unicode"/>
              </a:rPr>
              <a:t>the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objects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45" dirty="0">
                <a:solidFill>
                  <a:srgbClr val="DECFA7"/>
                </a:solidFill>
                <a:latin typeface="Lucida Sans Unicode"/>
                <a:cs typeface="Lucida Sans Unicode"/>
              </a:rPr>
              <a:t>or 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people</a:t>
            </a:r>
            <a:endParaRPr sz="1550">
              <a:latin typeface="Lucida Sans Unicode"/>
              <a:cs typeface="Lucida Sans Unicode"/>
            </a:endParaRPr>
          </a:p>
          <a:p>
            <a:pPr marL="160655" indent="-147955">
              <a:lnSpc>
                <a:spcPct val="100000"/>
              </a:lnSpc>
              <a:spcBef>
                <a:spcPts val="114"/>
              </a:spcBef>
              <a:buChar char="-"/>
              <a:tabLst>
                <a:tab pos="161290" algn="l"/>
              </a:tabLst>
            </a:pPr>
            <a:r>
              <a:rPr sz="1550" dirty="0">
                <a:solidFill>
                  <a:srgbClr val="DECFA7"/>
                </a:solidFill>
                <a:latin typeface="Lucida Sans Unicode"/>
                <a:cs typeface="Lucida Sans Unicode"/>
              </a:rPr>
              <a:t>Increased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5" dirty="0">
                <a:solidFill>
                  <a:srgbClr val="DECFA7"/>
                </a:solidFill>
                <a:latin typeface="Lucida Sans Unicode"/>
                <a:cs typeface="Lucida Sans Unicode"/>
              </a:rPr>
              <a:t>level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dirty="0">
                <a:solidFill>
                  <a:srgbClr val="DECFA7"/>
                </a:solidFill>
                <a:latin typeface="Lucida Sans Unicode"/>
                <a:cs typeface="Lucida Sans Unicode"/>
              </a:rPr>
              <a:t>security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30" dirty="0">
                <a:solidFill>
                  <a:srgbClr val="DECFA7"/>
                </a:solidFill>
                <a:latin typeface="Lucida Sans Unicode"/>
                <a:cs typeface="Lucida Sans Unicode"/>
              </a:rPr>
              <a:t>the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object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73312" y="8480239"/>
            <a:ext cx="289052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9445" algn="r">
              <a:lnSpc>
                <a:spcPct val="104099"/>
              </a:lnSpc>
            </a:pPr>
            <a:r>
              <a:rPr sz="1650" spc="100" dirty="0">
                <a:solidFill>
                  <a:srgbClr val="FCF9E6"/>
                </a:solidFill>
                <a:latin typeface="Tahoma"/>
                <a:cs typeface="Tahoma"/>
              </a:rPr>
              <a:t>Medication</a:t>
            </a:r>
            <a:r>
              <a:rPr sz="1650" spc="-9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delivery</a:t>
            </a:r>
            <a:r>
              <a:rPr sz="1650" spc="-9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70" dirty="0">
                <a:solidFill>
                  <a:srgbClr val="FCF9E6"/>
                </a:solidFill>
                <a:latin typeface="Tahoma"/>
                <a:cs typeface="Tahoma"/>
              </a:rPr>
              <a:t>in </a:t>
            </a:r>
            <a:r>
              <a:rPr sz="1650" spc="5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emergency</a:t>
            </a:r>
            <a:r>
              <a:rPr sz="1650" spc="-114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80" dirty="0">
                <a:solidFill>
                  <a:srgbClr val="FCF9E6"/>
                </a:solidFill>
                <a:latin typeface="Tahoma"/>
                <a:cs typeface="Tahoma"/>
              </a:rPr>
              <a:t>areas</a:t>
            </a:r>
            <a:r>
              <a:rPr sz="1650" spc="-114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10" dirty="0">
                <a:solidFill>
                  <a:srgbClr val="FCF9E6"/>
                </a:solidFill>
                <a:latin typeface="Tahoma"/>
                <a:cs typeface="Tahoma"/>
              </a:rPr>
              <a:t>and </a:t>
            </a:r>
            <a:r>
              <a:rPr sz="1650" spc="6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FCF9E6"/>
                </a:solidFill>
                <a:latin typeface="Tahoma"/>
                <a:cs typeface="Tahoma"/>
              </a:rPr>
              <a:t>cargos</a:t>
            </a:r>
            <a:r>
              <a:rPr sz="1650" spc="-10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05" dirty="0">
                <a:solidFill>
                  <a:srgbClr val="FCF9E6"/>
                </a:solidFill>
                <a:latin typeface="Tahoma"/>
                <a:cs typeface="Tahoma"/>
              </a:rPr>
              <a:t>on</a:t>
            </a:r>
            <a:r>
              <a:rPr sz="1650" spc="-10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00" dirty="0">
                <a:solidFill>
                  <a:srgbClr val="FCF9E6"/>
                </a:solidFill>
                <a:latin typeface="Tahoma"/>
                <a:cs typeface="Tahoma"/>
              </a:rPr>
              <a:t>guarded</a:t>
            </a:r>
            <a:r>
              <a:rPr sz="1650" spc="-10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premises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072513" y="8752321"/>
            <a:ext cx="1650364" cy="27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105" dirty="0">
                <a:solidFill>
                  <a:srgbClr val="FCF9E6"/>
                </a:solidFill>
                <a:latin typeface="Tahoma"/>
                <a:cs typeface="Tahoma"/>
              </a:rPr>
              <a:t>Cargo</a:t>
            </a:r>
            <a:r>
              <a:rPr sz="1650" spc="-13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container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018286" y="8489337"/>
            <a:ext cx="467296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400"/>
              </a:lnSpc>
              <a:buChar char="-"/>
              <a:tabLst>
                <a:tab pos="161290" algn="l"/>
              </a:tabLst>
            </a:pPr>
            <a:r>
              <a:rPr sz="1550" spc="5" dirty="0">
                <a:solidFill>
                  <a:srgbClr val="DECFA7"/>
                </a:solidFill>
                <a:latin typeface="Lucida Sans Unicode"/>
                <a:cs typeface="Lucida Sans Unicode"/>
              </a:rPr>
              <a:t>Medical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20" dirty="0">
                <a:solidFill>
                  <a:srgbClr val="DECFA7"/>
                </a:solidFill>
                <a:latin typeface="Lucida Sans Unicode"/>
                <a:cs typeface="Lucida Sans Unicode"/>
              </a:rPr>
              <a:t>kits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20" dirty="0">
                <a:solidFill>
                  <a:srgbClr val="DECFA7"/>
                </a:solidFill>
                <a:latin typeface="Lucida Sans Unicode"/>
                <a:cs typeface="Lucida Sans Unicode"/>
              </a:rPr>
              <a:t>and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5" dirty="0">
                <a:solidFill>
                  <a:srgbClr val="DECFA7"/>
                </a:solidFill>
                <a:latin typeface="Lucida Sans Unicode"/>
                <a:cs typeface="Lucida Sans Unicode"/>
              </a:rPr>
              <a:t>life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30" dirty="0">
                <a:solidFill>
                  <a:srgbClr val="DECFA7"/>
                </a:solidFill>
                <a:latin typeface="Lucida Sans Unicode"/>
                <a:cs typeface="Lucida Sans Unicode"/>
              </a:rPr>
              <a:t>vest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5" dirty="0">
                <a:solidFill>
                  <a:srgbClr val="DECFA7"/>
                </a:solidFill>
                <a:latin typeface="Lucida Sans Unicode"/>
                <a:cs typeface="Lucida Sans Unicode"/>
              </a:rPr>
              <a:t>delivery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35" dirty="0">
                <a:solidFill>
                  <a:srgbClr val="DECFA7"/>
                </a:solidFill>
                <a:latin typeface="Lucida Sans Unicode"/>
                <a:cs typeface="Lucida Sans Unicode"/>
              </a:rPr>
              <a:t>to</a:t>
            </a:r>
            <a:r>
              <a:rPr sz="1550" spc="-8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dirty="0">
                <a:solidFill>
                  <a:srgbClr val="DECFA7"/>
                </a:solidFill>
                <a:latin typeface="Lucida Sans Unicode"/>
                <a:cs typeface="Lucida Sans Unicode"/>
              </a:rPr>
              <a:t>emergency 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areas</a:t>
            </a:r>
            <a:endParaRPr sz="1550">
              <a:latin typeface="Lucida Sans Unicode"/>
              <a:cs typeface="Lucida Sans Unicode"/>
            </a:endParaRPr>
          </a:p>
          <a:p>
            <a:pPr marL="160655" indent="-147955">
              <a:lnSpc>
                <a:spcPct val="100000"/>
              </a:lnSpc>
              <a:spcBef>
                <a:spcPts val="114"/>
              </a:spcBef>
              <a:buChar char="-"/>
              <a:tabLst>
                <a:tab pos="161290" algn="l"/>
              </a:tabLst>
            </a:pPr>
            <a:r>
              <a:rPr sz="1550" spc="-15" dirty="0">
                <a:solidFill>
                  <a:srgbClr val="DECFA7"/>
                </a:solidFill>
                <a:latin typeface="Lucida Sans Unicode"/>
                <a:cs typeface="Lucida Sans Unicode"/>
              </a:rPr>
              <a:t>Small-size</a:t>
            </a:r>
            <a:r>
              <a:rPr sz="1550" spc="-9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5" dirty="0">
                <a:solidFill>
                  <a:srgbClr val="DECFA7"/>
                </a:solidFill>
                <a:latin typeface="Lucida Sans Unicode"/>
                <a:cs typeface="Lucida Sans Unicode"/>
              </a:rPr>
              <a:t>cargo</a:t>
            </a:r>
            <a:r>
              <a:rPr sz="1550" spc="-9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20" dirty="0">
                <a:solidFill>
                  <a:srgbClr val="DECFA7"/>
                </a:solidFill>
                <a:latin typeface="Lucida Sans Unicode"/>
                <a:cs typeface="Lucida Sans Unicode"/>
              </a:rPr>
              <a:t>and</a:t>
            </a:r>
            <a:r>
              <a:rPr sz="1550" spc="-9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documents</a:t>
            </a:r>
            <a:r>
              <a:rPr sz="1550" spc="-9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5" dirty="0">
                <a:solidFill>
                  <a:srgbClr val="DECFA7"/>
                </a:solidFill>
                <a:latin typeface="Lucida Sans Unicode"/>
                <a:cs typeface="Lucida Sans Unicode"/>
              </a:rPr>
              <a:t>delivery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87737" y="10128873"/>
            <a:ext cx="2076450" cy="27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130" dirty="0">
                <a:solidFill>
                  <a:srgbClr val="FCF9E6"/>
                </a:solidFill>
                <a:latin typeface="Tahoma"/>
                <a:cs typeface="Tahoma"/>
              </a:rPr>
              <a:t>Oil</a:t>
            </a:r>
            <a:r>
              <a:rPr sz="1650" spc="-10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10" dirty="0">
                <a:solidFill>
                  <a:srgbClr val="FCF9E6"/>
                </a:solidFill>
                <a:latin typeface="Tahoma"/>
                <a:cs typeface="Tahoma"/>
              </a:rPr>
              <a:t>and</a:t>
            </a:r>
            <a:r>
              <a:rPr sz="1650" spc="-10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14" dirty="0">
                <a:solidFill>
                  <a:srgbClr val="FCF9E6"/>
                </a:solidFill>
                <a:latin typeface="Tahoma"/>
                <a:cs typeface="Tahoma"/>
              </a:rPr>
              <a:t>gas</a:t>
            </a:r>
            <a:r>
              <a:rPr sz="1650" spc="-10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FCF9E6"/>
                </a:solidFill>
                <a:latin typeface="Tahoma"/>
                <a:cs typeface="Tahoma"/>
              </a:rPr>
              <a:t>industry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875032" y="9982443"/>
            <a:ext cx="1847850" cy="542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7325">
              <a:lnSpc>
                <a:spcPct val="104099"/>
              </a:lnSpc>
            </a:pPr>
            <a:r>
              <a:rPr sz="1650" spc="85" dirty="0">
                <a:solidFill>
                  <a:srgbClr val="FCF9E6"/>
                </a:solidFill>
                <a:latin typeface="Tahoma"/>
                <a:cs typeface="Tahoma"/>
              </a:rPr>
              <a:t>Thermal</a:t>
            </a:r>
            <a:r>
              <a:rPr sz="1650" spc="-170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5" dirty="0">
                <a:solidFill>
                  <a:srgbClr val="FCF9E6"/>
                </a:solidFill>
                <a:latin typeface="Tahoma"/>
                <a:cs typeface="Tahoma"/>
              </a:rPr>
              <a:t>Imager,  </a:t>
            </a:r>
            <a:r>
              <a:rPr sz="1650" spc="100" dirty="0">
                <a:solidFill>
                  <a:srgbClr val="FCF9E6"/>
                </a:solidFill>
                <a:latin typeface="Tahoma"/>
                <a:cs typeface="Tahoma"/>
              </a:rPr>
              <a:t>methane</a:t>
            </a:r>
            <a:r>
              <a:rPr sz="1650" spc="-165" dirty="0">
                <a:solidFill>
                  <a:srgbClr val="FCF9E6"/>
                </a:solidFill>
                <a:latin typeface="Tahoma"/>
                <a:cs typeface="Tahoma"/>
              </a:rPr>
              <a:t> </a:t>
            </a:r>
            <a:r>
              <a:rPr sz="1650" spc="100" dirty="0">
                <a:solidFill>
                  <a:srgbClr val="FCF9E6"/>
                </a:solidFill>
                <a:latin typeface="Tahoma"/>
                <a:cs typeface="Tahoma"/>
              </a:rPr>
              <a:t>detector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018286" y="9886612"/>
            <a:ext cx="4211955" cy="755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 indent="-147955">
              <a:lnSpc>
                <a:spcPct val="100000"/>
              </a:lnSpc>
              <a:buChar char="-"/>
              <a:tabLst>
                <a:tab pos="161290" algn="l"/>
              </a:tabLst>
            </a:pPr>
            <a:r>
              <a:rPr sz="1550" spc="20" dirty="0">
                <a:solidFill>
                  <a:srgbClr val="DECFA7"/>
                </a:solidFill>
                <a:latin typeface="Lucida Sans Unicode"/>
                <a:cs typeface="Lucida Sans Unicode"/>
              </a:rPr>
              <a:t>Methane </a:t>
            </a:r>
            <a:r>
              <a:rPr sz="1550" spc="-5" dirty="0">
                <a:solidFill>
                  <a:srgbClr val="DECFA7"/>
                </a:solidFill>
                <a:latin typeface="Lucida Sans Unicode"/>
                <a:cs typeface="Lucida Sans Unicode"/>
              </a:rPr>
              <a:t>leak</a:t>
            </a:r>
            <a:r>
              <a:rPr sz="1550" spc="-229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5" dirty="0">
                <a:solidFill>
                  <a:srgbClr val="DECFA7"/>
                </a:solidFill>
                <a:latin typeface="Lucida Sans Unicode"/>
                <a:cs typeface="Lucida Sans Unicode"/>
              </a:rPr>
              <a:t>detection</a:t>
            </a:r>
            <a:endParaRPr sz="1550">
              <a:latin typeface="Lucida Sans Unicode"/>
              <a:cs typeface="Lucida Sans Unicode"/>
            </a:endParaRPr>
          </a:p>
          <a:p>
            <a:pPr marL="160655" indent="-147955">
              <a:lnSpc>
                <a:spcPct val="100000"/>
              </a:lnSpc>
              <a:spcBef>
                <a:spcPts val="114"/>
              </a:spcBef>
              <a:buChar char="-"/>
              <a:tabLst>
                <a:tab pos="161290" algn="l"/>
              </a:tabLst>
            </a:pP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Inspect </a:t>
            </a:r>
            <a:r>
              <a:rPr sz="1550" spc="25" dirty="0">
                <a:solidFill>
                  <a:srgbClr val="DECFA7"/>
                </a:solidFill>
                <a:latin typeface="Lucida Sans Unicode"/>
                <a:cs typeface="Lucida Sans Unicode"/>
              </a:rPr>
              <a:t>gas </a:t>
            </a:r>
            <a:r>
              <a:rPr sz="1550" spc="-10" dirty="0">
                <a:solidFill>
                  <a:srgbClr val="DECFA7"/>
                </a:solidFill>
                <a:latin typeface="Lucida Sans Unicode"/>
                <a:cs typeface="Lucida Sans Unicode"/>
              </a:rPr>
              <a:t>pipelines </a:t>
            </a:r>
            <a:r>
              <a:rPr sz="1550" spc="-35" dirty="0">
                <a:solidFill>
                  <a:srgbClr val="DECFA7"/>
                </a:solidFill>
                <a:latin typeface="Lucida Sans Unicode"/>
                <a:cs typeface="Lucida Sans Unicode"/>
              </a:rPr>
              <a:t>in </a:t>
            </a:r>
            <a:r>
              <a:rPr sz="1550" spc="-25" dirty="0">
                <a:solidFill>
                  <a:srgbClr val="DECFA7"/>
                </a:solidFill>
                <a:latin typeface="Lucida Sans Unicode"/>
                <a:cs typeface="Lucida Sans Unicode"/>
              </a:rPr>
              <a:t>di</a:t>
            </a:r>
            <a:r>
              <a:rPr sz="1550" spc="-25" dirty="0">
                <a:solidFill>
                  <a:srgbClr val="DECFA7"/>
                </a:solidFill>
                <a:latin typeface="Trebuchet MS"/>
                <a:cs typeface="Trebuchet MS"/>
              </a:rPr>
              <a:t>ffi</a:t>
            </a:r>
            <a:r>
              <a:rPr sz="1550" spc="-25" dirty="0">
                <a:solidFill>
                  <a:srgbClr val="DECFA7"/>
                </a:solidFill>
                <a:latin typeface="Lucida Sans Unicode"/>
                <a:cs typeface="Lucida Sans Unicode"/>
              </a:rPr>
              <a:t>cult</a:t>
            </a:r>
            <a:r>
              <a:rPr sz="1550" spc="-350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5" dirty="0">
                <a:solidFill>
                  <a:srgbClr val="DECFA7"/>
                </a:solidFill>
                <a:latin typeface="Lucida Sans Unicode"/>
                <a:cs typeface="Lucida Sans Unicode"/>
              </a:rPr>
              <a:t>conditions</a:t>
            </a:r>
            <a:endParaRPr sz="1550">
              <a:latin typeface="Lucida Sans Unicode"/>
              <a:cs typeface="Lucida Sans Unicode"/>
            </a:endParaRPr>
          </a:p>
          <a:p>
            <a:pPr marL="160655" indent="-147955">
              <a:lnSpc>
                <a:spcPct val="100000"/>
              </a:lnSpc>
              <a:spcBef>
                <a:spcPts val="114"/>
              </a:spcBef>
              <a:buChar char="-"/>
              <a:tabLst>
                <a:tab pos="161290" algn="l"/>
              </a:tabLst>
            </a:pPr>
            <a:r>
              <a:rPr sz="1550" spc="-15" dirty="0">
                <a:solidFill>
                  <a:srgbClr val="DECFA7"/>
                </a:solidFill>
                <a:latin typeface="Lucida Sans Unicode"/>
                <a:cs typeface="Lucida Sans Unicode"/>
              </a:rPr>
              <a:t>Monitoring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5" dirty="0">
                <a:solidFill>
                  <a:srgbClr val="DECFA7"/>
                </a:solidFill>
                <a:latin typeface="Lucida Sans Unicode"/>
                <a:cs typeface="Lucida Sans Unicode"/>
              </a:rPr>
              <a:t>on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30" dirty="0">
                <a:solidFill>
                  <a:srgbClr val="DECFA7"/>
                </a:solidFill>
                <a:latin typeface="Lucida Sans Unicode"/>
                <a:cs typeface="Lucida Sans Unicode"/>
              </a:rPr>
              <a:t>the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-10" dirty="0">
                <a:solidFill>
                  <a:srgbClr val="DECFA7"/>
                </a:solidFill>
                <a:latin typeface="Lucida Sans Unicode"/>
                <a:cs typeface="Lucida Sans Unicode"/>
              </a:rPr>
              <a:t>territory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DECFA7"/>
                </a:solidFill>
                <a:latin typeface="Lucida Sans Unicode"/>
                <a:cs typeface="Lucida Sans Unicode"/>
              </a:rPr>
              <a:t>of</a:t>
            </a:r>
            <a:r>
              <a:rPr sz="1550" spc="-85" dirty="0">
                <a:solidFill>
                  <a:srgbClr val="DECFA7"/>
                </a:solidFill>
                <a:latin typeface="Lucida Sans Unicode"/>
                <a:cs typeface="Lucida Sans Unicode"/>
              </a:rPr>
              <a:t> </a:t>
            </a:r>
            <a:r>
              <a:rPr sz="1550" spc="20" dirty="0">
                <a:solidFill>
                  <a:srgbClr val="DECFA7"/>
                </a:solidFill>
                <a:latin typeface="Lucida Sans Unicode"/>
                <a:cs typeface="Lucida Sans Unicode"/>
              </a:rPr>
              <a:t>plants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765708" y="2408303"/>
            <a:ext cx="0" cy="7183120"/>
          </a:xfrm>
          <a:custGeom>
            <a:avLst/>
            <a:gdLst/>
            <a:ahLst/>
            <a:cxnLst/>
            <a:rect l="l" t="t" r="r" b="b"/>
            <a:pathLst>
              <a:path h="7183120">
                <a:moveTo>
                  <a:pt x="0" y="0"/>
                </a:moveTo>
                <a:lnTo>
                  <a:pt x="0" y="7182918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65708" y="9591222"/>
            <a:ext cx="0" cy="1382395"/>
          </a:xfrm>
          <a:custGeom>
            <a:avLst/>
            <a:gdLst/>
            <a:ahLst/>
            <a:cxnLst/>
            <a:rect l="l" t="t" r="r" b="b"/>
            <a:pathLst>
              <a:path h="1382395">
                <a:moveTo>
                  <a:pt x="0" y="0"/>
                </a:moveTo>
                <a:lnTo>
                  <a:pt x="0" y="1381788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924737" y="2408303"/>
            <a:ext cx="0" cy="7183120"/>
          </a:xfrm>
          <a:custGeom>
            <a:avLst/>
            <a:gdLst/>
            <a:ahLst/>
            <a:cxnLst/>
            <a:rect l="l" t="t" r="r" b="b"/>
            <a:pathLst>
              <a:path h="7183120">
                <a:moveTo>
                  <a:pt x="0" y="0"/>
                </a:moveTo>
                <a:lnTo>
                  <a:pt x="0" y="7182918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924737" y="9591222"/>
            <a:ext cx="0" cy="1382395"/>
          </a:xfrm>
          <a:custGeom>
            <a:avLst/>
            <a:gdLst/>
            <a:ahLst/>
            <a:cxnLst/>
            <a:rect l="l" t="t" r="r" b="b"/>
            <a:pathLst>
              <a:path h="1382395">
                <a:moveTo>
                  <a:pt x="0" y="0"/>
                </a:moveTo>
                <a:lnTo>
                  <a:pt x="0" y="1381788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08860" y="3898729"/>
            <a:ext cx="6457315" cy="0"/>
          </a:xfrm>
          <a:custGeom>
            <a:avLst/>
            <a:gdLst/>
            <a:ahLst/>
            <a:cxnLst/>
            <a:rect l="l" t="t" r="r" b="b"/>
            <a:pathLst>
              <a:path w="6457315">
                <a:moveTo>
                  <a:pt x="0" y="0"/>
                </a:moveTo>
                <a:lnTo>
                  <a:pt x="6456848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65708" y="3898729"/>
            <a:ext cx="6159500" cy="0"/>
          </a:xfrm>
          <a:custGeom>
            <a:avLst/>
            <a:gdLst/>
            <a:ahLst/>
            <a:cxnLst/>
            <a:rect l="l" t="t" r="r" b="b"/>
            <a:pathLst>
              <a:path w="6159500">
                <a:moveTo>
                  <a:pt x="0" y="0"/>
                </a:moveTo>
                <a:lnTo>
                  <a:pt x="6159029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924737" y="3898729"/>
            <a:ext cx="5130165" cy="0"/>
          </a:xfrm>
          <a:custGeom>
            <a:avLst/>
            <a:gdLst/>
            <a:ahLst/>
            <a:cxnLst/>
            <a:rect l="l" t="t" r="r" b="b"/>
            <a:pathLst>
              <a:path w="5130165">
                <a:moveTo>
                  <a:pt x="0" y="0"/>
                </a:moveTo>
                <a:lnTo>
                  <a:pt x="5129760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08860" y="5373449"/>
            <a:ext cx="6457315" cy="0"/>
          </a:xfrm>
          <a:custGeom>
            <a:avLst/>
            <a:gdLst/>
            <a:ahLst/>
            <a:cxnLst/>
            <a:rect l="l" t="t" r="r" b="b"/>
            <a:pathLst>
              <a:path w="6457315">
                <a:moveTo>
                  <a:pt x="0" y="0"/>
                </a:moveTo>
                <a:lnTo>
                  <a:pt x="6456848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65708" y="5373449"/>
            <a:ext cx="6159500" cy="0"/>
          </a:xfrm>
          <a:custGeom>
            <a:avLst/>
            <a:gdLst/>
            <a:ahLst/>
            <a:cxnLst/>
            <a:rect l="l" t="t" r="r" b="b"/>
            <a:pathLst>
              <a:path w="6159500">
                <a:moveTo>
                  <a:pt x="0" y="0"/>
                </a:moveTo>
                <a:lnTo>
                  <a:pt x="6159029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924737" y="5373449"/>
            <a:ext cx="5130165" cy="0"/>
          </a:xfrm>
          <a:custGeom>
            <a:avLst/>
            <a:gdLst/>
            <a:ahLst/>
            <a:cxnLst/>
            <a:rect l="l" t="t" r="r" b="b"/>
            <a:pathLst>
              <a:path w="5130165">
                <a:moveTo>
                  <a:pt x="0" y="0"/>
                </a:moveTo>
                <a:lnTo>
                  <a:pt x="5129760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08860" y="6848587"/>
            <a:ext cx="6457315" cy="0"/>
          </a:xfrm>
          <a:custGeom>
            <a:avLst/>
            <a:gdLst/>
            <a:ahLst/>
            <a:cxnLst/>
            <a:rect l="l" t="t" r="r" b="b"/>
            <a:pathLst>
              <a:path w="6457315">
                <a:moveTo>
                  <a:pt x="0" y="0"/>
                </a:moveTo>
                <a:lnTo>
                  <a:pt x="6456848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65708" y="6848587"/>
            <a:ext cx="6159500" cy="0"/>
          </a:xfrm>
          <a:custGeom>
            <a:avLst/>
            <a:gdLst/>
            <a:ahLst/>
            <a:cxnLst/>
            <a:rect l="l" t="t" r="r" b="b"/>
            <a:pathLst>
              <a:path w="6159500">
                <a:moveTo>
                  <a:pt x="0" y="0"/>
                </a:moveTo>
                <a:lnTo>
                  <a:pt x="6159029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924737" y="6848587"/>
            <a:ext cx="5130165" cy="0"/>
          </a:xfrm>
          <a:custGeom>
            <a:avLst/>
            <a:gdLst/>
            <a:ahLst/>
            <a:cxnLst/>
            <a:rect l="l" t="t" r="r" b="b"/>
            <a:pathLst>
              <a:path w="5130165">
                <a:moveTo>
                  <a:pt x="0" y="0"/>
                </a:moveTo>
                <a:lnTo>
                  <a:pt x="5129760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08860" y="8219904"/>
            <a:ext cx="6457315" cy="0"/>
          </a:xfrm>
          <a:custGeom>
            <a:avLst/>
            <a:gdLst/>
            <a:ahLst/>
            <a:cxnLst/>
            <a:rect l="l" t="t" r="r" b="b"/>
            <a:pathLst>
              <a:path w="6457315">
                <a:moveTo>
                  <a:pt x="0" y="0"/>
                </a:moveTo>
                <a:lnTo>
                  <a:pt x="6456848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65708" y="8219904"/>
            <a:ext cx="6159500" cy="0"/>
          </a:xfrm>
          <a:custGeom>
            <a:avLst/>
            <a:gdLst/>
            <a:ahLst/>
            <a:cxnLst/>
            <a:rect l="l" t="t" r="r" b="b"/>
            <a:pathLst>
              <a:path w="6159500">
                <a:moveTo>
                  <a:pt x="0" y="0"/>
                </a:moveTo>
                <a:lnTo>
                  <a:pt x="6159029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924737" y="8219904"/>
            <a:ext cx="5130165" cy="0"/>
          </a:xfrm>
          <a:custGeom>
            <a:avLst/>
            <a:gdLst/>
            <a:ahLst/>
            <a:cxnLst/>
            <a:rect l="l" t="t" r="r" b="b"/>
            <a:pathLst>
              <a:path w="5130165">
                <a:moveTo>
                  <a:pt x="0" y="0"/>
                </a:moveTo>
                <a:lnTo>
                  <a:pt x="5129760" y="0"/>
                </a:lnTo>
              </a:path>
            </a:pathLst>
          </a:custGeom>
          <a:ln w="10470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08860" y="9580751"/>
            <a:ext cx="6457315" cy="20955"/>
          </a:xfrm>
          <a:custGeom>
            <a:avLst/>
            <a:gdLst/>
            <a:ahLst/>
            <a:cxnLst/>
            <a:rect l="l" t="t" r="r" b="b"/>
            <a:pathLst>
              <a:path w="6457315" h="20954">
                <a:moveTo>
                  <a:pt x="0" y="0"/>
                </a:moveTo>
                <a:lnTo>
                  <a:pt x="6456848" y="0"/>
                </a:lnTo>
                <a:lnTo>
                  <a:pt x="6456848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CF9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65708" y="9580751"/>
            <a:ext cx="6159500" cy="20955"/>
          </a:xfrm>
          <a:custGeom>
            <a:avLst/>
            <a:gdLst/>
            <a:ahLst/>
            <a:cxnLst/>
            <a:rect l="l" t="t" r="r" b="b"/>
            <a:pathLst>
              <a:path w="6159500" h="20954">
                <a:moveTo>
                  <a:pt x="0" y="0"/>
                </a:moveTo>
                <a:lnTo>
                  <a:pt x="6159029" y="0"/>
                </a:lnTo>
                <a:lnTo>
                  <a:pt x="6159029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CF9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924737" y="9580751"/>
            <a:ext cx="5130165" cy="20955"/>
          </a:xfrm>
          <a:custGeom>
            <a:avLst/>
            <a:gdLst/>
            <a:ahLst/>
            <a:cxnLst/>
            <a:rect l="l" t="t" r="r" b="b"/>
            <a:pathLst>
              <a:path w="5130165" h="20954">
                <a:moveTo>
                  <a:pt x="0" y="0"/>
                </a:moveTo>
                <a:lnTo>
                  <a:pt x="5129759" y="0"/>
                </a:lnTo>
                <a:lnTo>
                  <a:pt x="5129759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CF9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19331" y="2408303"/>
            <a:ext cx="0" cy="1490980"/>
          </a:xfrm>
          <a:custGeom>
            <a:avLst/>
            <a:gdLst/>
            <a:ahLst/>
            <a:cxnLst/>
            <a:rect l="l" t="t" r="r" b="b"/>
            <a:pathLst>
              <a:path h="1490979">
                <a:moveTo>
                  <a:pt x="0" y="0"/>
                </a:moveTo>
                <a:lnTo>
                  <a:pt x="0" y="1490425"/>
                </a:lnTo>
              </a:path>
            </a:pathLst>
          </a:custGeom>
          <a:ln w="20941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19331" y="3898729"/>
            <a:ext cx="0" cy="5692775"/>
          </a:xfrm>
          <a:custGeom>
            <a:avLst/>
            <a:gdLst/>
            <a:ahLst/>
            <a:cxnLst/>
            <a:rect l="l" t="t" r="r" b="b"/>
            <a:pathLst>
              <a:path h="5692775">
                <a:moveTo>
                  <a:pt x="0" y="0"/>
                </a:moveTo>
                <a:lnTo>
                  <a:pt x="0" y="5692492"/>
                </a:lnTo>
              </a:path>
            </a:pathLst>
          </a:custGeom>
          <a:ln w="20941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19331" y="9591222"/>
            <a:ext cx="0" cy="1382395"/>
          </a:xfrm>
          <a:custGeom>
            <a:avLst/>
            <a:gdLst/>
            <a:ahLst/>
            <a:cxnLst/>
            <a:rect l="l" t="t" r="r" b="b"/>
            <a:pathLst>
              <a:path h="1382395">
                <a:moveTo>
                  <a:pt x="0" y="0"/>
                </a:moveTo>
                <a:lnTo>
                  <a:pt x="0" y="1381788"/>
                </a:lnTo>
              </a:path>
            </a:pathLst>
          </a:custGeom>
          <a:ln w="20941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44026" y="2408303"/>
            <a:ext cx="0" cy="8564880"/>
          </a:xfrm>
          <a:custGeom>
            <a:avLst/>
            <a:gdLst/>
            <a:ahLst/>
            <a:cxnLst/>
            <a:rect l="l" t="t" r="r" b="b"/>
            <a:pathLst>
              <a:path h="8564880">
                <a:moveTo>
                  <a:pt x="0" y="0"/>
                </a:moveTo>
                <a:lnTo>
                  <a:pt x="0" y="8564706"/>
                </a:lnTo>
              </a:path>
            </a:pathLst>
          </a:custGeom>
          <a:ln w="20941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08860" y="2418774"/>
            <a:ext cx="6457315" cy="0"/>
          </a:xfrm>
          <a:custGeom>
            <a:avLst/>
            <a:gdLst/>
            <a:ahLst/>
            <a:cxnLst/>
            <a:rect l="l" t="t" r="r" b="b"/>
            <a:pathLst>
              <a:path w="6457315">
                <a:moveTo>
                  <a:pt x="0" y="0"/>
                </a:moveTo>
                <a:lnTo>
                  <a:pt x="6456848" y="0"/>
                </a:lnTo>
              </a:path>
            </a:pathLst>
          </a:custGeom>
          <a:ln w="20941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65708" y="2408303"/>
            <a:ext cx="6159500" cy="20955"/>
          </a:xfrm>
          <a:custGeom>
            <a:avLst/>
            <a:gdLst/>
            <a:ahLst/>
            <a:cxnLst/>
            <a:rect l="l" t="t" r="r" b="b"/>
            <a:pathLst>
              <a:path w="6159500" h="20955">
                <a:moveTo>
                  <a:pt x="0" y="0"/>
                </a:moveTo>
                <a:lnTo>
                  <a:pt x="6159029" y="0"/>
                </a:lnTo>
                <a:lnTo>
                  <a:pt x="6159029" y="20941"/>
                </a:lnTo>
                <a:lnTo>
                  <a:pt x="0" y="20941"/>
                </a:lnTo>
                <a:lnTo>
                  <a:pt x="0" y="0"/>
                </a:lnTo>
                <a:close/>
              </a:path>
            </a:pathLst>
          </a:custGeom>
          <a:solidFill>
            <a:srgbClr val="FCF9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924737" y="2418774"/>
            <a:ext cx="5130165" cy="0"/>
          </a:xfrm>
          <a:custGeom>
            <a:avLst/>
            <a:gdLst/>
            <a:ahLst/>
            <a:cxnLst/>
            <a:rect l="l" t="t" r="r" b="b"/>
            <a:pathLst>
              <a:path w="5130165">
                <a:moveTo>
                  <a:pt x="0" y="0"/>
                </a:moveTo>
                <a:lnTo>
                  <a:pt x="5129760" y="0"/>
                </a:lnTo>
              </a:path>
            </a:pathLst>
          </a:custGeom>
          <a:ln w="20941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08860" y="10962539"/>
            <a:ext cx="17745710" cy="0"/>
          </a:xfrm>
          <a:custGeom>
            <a:avLst/>
            <a:gdLst/>
            <a:ahLst/>
            <a:cxnLst/>
            <a:rect l="l" t="t" r="r" b="b"/>
            <a:pathLst>
              <a:path w="17745710">
                <a:moveTo>
                  <a:pt x="0" y="0"/>
                </a:moveTo>
                <a:lnTo>
                  <a:pt x="17745637" y="0"/>
                </a:lnTo>
              </a:path>
            </a:pathLst>
          </a:custGeom>
          <a:ln w="20941">
            <a:solidFill>
              <a:srgbClr val="FCF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04856" y="4012756"/>
            <a:ext cx="720616" cy="1202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798936" y="4395781"/>
            <a:ext cx="782955" cy="565785"/>
          </a:xfrm>
          <a:custGeom>
            <a:avLst/>
            <a:gdLst/>
            <a:ahLst/>
            <a:cxnLst/>
            <a:rect l="l" t="t" r="r" b="b"/>
            <a:pathLst>
              <a:path w="782954" h="565785">
                <a:moveTo>
                  <a:pt x="759410" y="47711"/>
                </a:moveTo>
                <a:lnTo>
                  <a:pt x="23488" y="47711"/>
                </a:lnTo>
                <a:lnTo>
                  <a:pt x="0" y="290368"/>
                </a:lnTo>
                <a:lnTo>
                  <a:pt x="782959" y="290368"/>
                </a:lnTo>
                <a:lnTo>
                  <a:pt x="779207" y="251709"/>
                </a:lnTo>
                <a:lnTo>
                  <a:pt x="316609" y="251709"/>
                </a:lnTo>
                <a:lnTo>
                  <a:pt x="316609" y="210665"/>
                </a:lnTo>
                <a:lnTo>
                  <a:pt x="337273" y="199165"/>
                </a:lnTo>
                <a:lnTo>
                  <a:pt x="292814" y="199165"/>
                </a:lnTo>
                <a:lnTo>
                  <a:pt x="292814" y="168520"/>
                </a:lnTo>
                <a:lnTo>
                  <a:pt x="391480" y="113590"/>
                </a:lnTo>
                <a:lnTo>
                  <a:pt x="765803" y="113590"/>
                </a:lnTo>
                <a:lnTo>
                  <a:pt x="759410" y="47711"/>
                </a:lnTo>
                <a:close/>
              </a:path>
              <a:path w="782954" h="565785">
                <a:moveTo>
                  <a:pt x="489094" y="198614"/>
                </a:moveTo>
                <a:lnTo>
                  <a:pt x="444635" y="198614"/>
                </a:lnTo>
                <a:lnTo>
                  <a:pt x="466289" y="210665"/>
                </a:lnTo>
                <a:lnTo>
                  <a:pt x="466289" y="251709"/>
                </a:lnTo>
                <a:lnTo>
                  <a:pt x="779207" y="251709"/>
                </a:lnTo>
                <a:lnTo>
                  <a:pt x="774108" y="199165"/>
                </a:lnTo>
                <a:lnTo>
                  <a:pt x="490083" y="199165"/>
                </a:lnTo>
                <a:lnTo>
                  <a:pt x="489094" y="198614"/>
                </a:lnTo>
                <a:close/>
              </a:path>
              <a:path w="782954" h="565785">
                <a:moveTo>
                  <a:pt x="444635" y="198614"/>
                </a:moveTo>
                <a:lnTo>
                  <a:pt x="338262" y="198614"/>
                </a:lnTo>
                <a:lnTo>
                  <a:pt x="338262" y="230055"/>
                </a:lnTo>
                <a:lnTo>
                  <a:pt x="444635" y="230055"/>
                </a:lnTo>
                <a:lnTo>
                  <a:pt x="444635" y="198614"/>
                </a:lnTo>
                <a:close/>
              </a:path>
              <a:path w="782954" h="565785">
                <a:moveTo>
                  <a:pt x="391480" y="144236"/>
                </a:moveTo>
                <a:lnTo>
                  <a:pt x="292814" y="199165"/>
                </a:lnTo>
                <a:lnTo>
                  <a:pt x="337273" y="199165"/>
                </a:lnTo>
                <a:lnTo>
                  <a:pt x="338262" y="198614"/>
                </a:lnTo>
                <a:lnTo>
                  <a:pt x="489094" y="198614"/>
                </a:lnTo>
                <a:lnTo>
                  <a:pt x="391480" y="144236"/>
                </a:lnTo>
                <a:close/>
              </a:path>
              <a:path w="782954" h="565785">
                <a:moveTo>
                  <a:pt x="765803" y="113590"/>
                </a:moveTo>
                <a:lnTo>
                  <a:pt x="391480" y="113590"/>
                </a:lnTo>
                <a:lnTo>
                  <a:pt x="490083" y="168520"/>
                </a:lnTo>
                <a:lnTo>
                  <a:pt x="490083" y="199165"/>
                </a:lnTo>
                <a:lnTo>
                  <a:pt x="774108" y="199165"/>
                </a:lnTo>
                <a:lnTo>
                  <a:pt x="765803" y="113590"/>
                </a:lnTo>
                <a:close/>
              </a:path>
              <a:path w="782954" h="565785">
                <a:moveTo>
                  <a:pt x="659460" y="0"/>
                </a:moveTo>
                <a:lnTo>
                  <a:pt x="595293" y="0"/>
                </a:lnTo>
                <a:lnTo>
                  <a:pt x="595293" y="47711"/>
                </a:lnTo>
                <a:lnTo>
                  <a:pt x="659460" y="47711"/>
                </a:lnTo>
                <a:lnTo>
                  <a:pt x="659460" y="0"/>
                </a:lnTo>
                <a:close/>
              </a:path>
              <a:path w="782954" h="565785">
                <a:moveTo>
                  <a:pt x="748583" y="311716"/>
                </a:moveTo>
                <a:lnTo>
                  <a:pt x="34376" y="311716"/>
                </a:lnTo>
                <a:lnTo>
                  <a:pt x="34376" y="565199"/>
                </a:lnTo>
                <a:lnTo>
                  <a:pt x="748583" y="565199"/>
                </a:lnTo>
                <a:lnTo>
                  <a:pt x="748583" y="521280"/>
                </a:lnTo>
                <a:lnTo>
                  <a:pt x="340036" y="521280"/>
                </a:lnTo>
                <a:lnTo>
                  <a:pt x="340036" y="467513"/>
                </a:lnTo>
                <a:lnTo>
                  <a:pt x="122887" y="467513"/>
                </a:lnTo>
                <a:lnTo>
                  <a:pt x="122887" y="354289"/>
                </a:lnTo>
                <a:lnTo>
                  <a:pt x="748583" y="354289"/>
                </a:lnTo>
                <a:lnTo>
                  <a:pt x="748583" y="311716"/>
                </a:lnTo>
                <a:close/>
              </a:path>
              <a:path w="782954" h="565785">
                <a:moveTo>
                  <a:pt x="518405" y="354289"/>
                </a:moveTo>
                <a:lnTo>
                  <a:pt x="442861" y="354289"/>
                </a:lnTo>
                <a:lnTo>
                  <a:pt x="442861" y="521280"/>
                </a:lnTo>
                <a:lnTo>
                  <a:pt x="748583" y="521280"/>
                </a:lnTo>
                <a:lnTo>
                  <a:pt x="748583" y="467513"/>
                </a:lnTo>
                <a:lnTo>
                  <a:pt x="518405" y="467513"/>
                </a:lnTo>
                <a:lnTo>
                  <a:pt x="518405" y="354289"/>
                </a:lnTo>
                <a:close/>
              </a:path>
              <a:path w="782954" h="565785">
                <a:moveTo>
                  <a:pt x="340036" y="354289"/>
                </a:moveTo>
                <a:lnTo>
                  <a:pt x="264554" y="354289"/>
                </a:lnTo>
                <a:lnTo>
                  <a:pt x="264554" y="467513"/>
                </a:lnTo>
                <a:lnTo>
                  <a:pt x="340036" y="467513"/>
                </a:lnTo>
                <a:lnTo>
                  <a:pt x="340036" y="354289"/>
                </a:lnTo>
                <a:close/>
              </a:path>
              <a:path w="782954" h="565785">
                <a:moveTo>
                  <a:pt x="748583" y="354289"/>
                </a:moveTo>
                <a:lnTo>
                  <a:pt x="660010" y="354289"/>
                </a:lnTo>
                <a:lnTo>
                  <a:pt x="660010" y="467513"/>
                </a:lnTo>
                <a:lnTo>
                  <a:pt x="748583" y="467513"/>
                </a:lnTo>
                <a:lnTo>
                  <a:pt x="748583" y="354289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98936" y="4395781"/>
            <a:ext cx="782955" cy="290830"/>
          </a:xfrm>
          <a:custGeom>
            <a:avLst/>
            <a:gdLst/>
            <a:ahLst/>
            <a:cxnLst/>
            <a:rect l="l" t="t" r="r" b="b"/>
            <a:pathLst>
              <a:path w="782954" h="290829">
                <a:moveTo>
                  <a:pt x="595294" y="0"/>
                </a:moveTo>
                <a:lnTo>
                  <a:pt x="595294" y="47711"/>
                </a:lnTo>
                <a:lnTo>
                  <a:pt x="23488" y="47711"/>
                </a:lnTo>
                <a:lnTo>
                  <a:pt x="0" y="290368"/>
                </a:lnTo>
                <a:lnTo>
                  <a:pt x="782960" y="290368"/>
                </a:lnTo>
                <a:lnTo>
                  <a:pt x="759410" y="47711"/>
                </a:lnTo>
                <a:lnTo>
                  <a:pt x="659460" y="47711"/>
                </a:lnTo>
                <a:lnTo>
                  <a:pt x="659460" y="0"/>
                </a:lnTo>
                <a:lnTo>
                  <a:pt x="595294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91751" y="4509371"/>
            <a:ext cx="197485" cy="85725"/>
          </a:xfrm>
          <a:custGeom>
            <a:avLst/>
            <a:gdLst/>
            <a:ahLst/>
            <a:cxnLst/>
            <a:rect l="l" t="t" r="r" b="b"/>
            <a:pathLst>
              <a:path w="197485" h="85725">
                <a:moveTo>
                  <a:pt x="98665" y="0"/>
                </a:moveTo>
                <a:lnTo>
                  <a:pt x="197269" y="54929"/>
                </a:lnTo>
                <a:lnTo>
                  <a:pt x="197269" y="85575"/>
                </a:lnTo>
                <a:lnTo>
                  <a:pt x="98665" y="30645"/>
                </a:lnTo>
                <a:lnTo>
                  <a:pt x="0" y="85575"/>
                </a:lnTo>
                <a:lnTo>
                  <a:pt x="0" y="54929"/>
                </a:lnTo>
                <a:lnTo>
                  <a:pt x="98665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15546" y="4594396"/>
            <a:ext cx="149860" cy="53340"/>
          </a:xfrm>
          <a:custGeom>
            <a:avLst/>
            <a:gdLst/>
            <a:ahLst/>
            <a:cxnLst/>
            <a:rect l="l" t="t" r="r" b="b"/>
            <a:pathLst>
              <a:path w="149860" h="53339">
                <a:moveTo>
                  <a:pt x="21653" y="0"/>
                </a:moveTo>
                <a:lnTo>
                  <a:pt x="21653" y="31440"/>
                </a:lnTo>
                <a:lnTo>
                  <a:pt x="128026" y="31440"/>
                </a:lnTo>
                <a:lnTo>
                  <a:pt x="128026" y="0"/>
                </a:lnTo>
                <a:lnTo>
                  <a:pt x="149679" y="12050"/>
                </a:lnTo>
                <a:lnTo>
                  <a:pt x="149679" y="53094"/>
                </a:lnTo>
                <a:lnTo>
                  <a:pt x="0" y="53094"/>
                </a:lnTo>
                <a:lnTo>
                  <a:pt x="0" y="12050"/>
                </a:lnTo>
                <a:lnTo>
                  <a:pt x="21653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33313" y="4707497"/>
            <a:ext cx="714375" cy="254000"/>
          </a:xfrm>
          <a:custGeom>
            <a:avLst/>
            <a:gdLst/>
            <a:ahLst/>
            <a:cxnLst/>
            <a:rect l="l" t="t" r="r" b="b"/>
            <a:pathLst>
              <a:path w="714375" h="254000">
                <a:moveTo>
                  <a:pt x="0" y="0"/>
                </a:moveTo>
                <a:lnTo>
                  <a:pt x="0" y="253483"/>
                </a:lnTo>
                <a:lnTo>
                  <a:pt x="714206" y="253483"/>
                </a:lnTo>
                <a:lnTo>
                  <a:pt x="714206" y="0"/>
                </a:lnTo>
                <a:lnTo>
                  <a:pt x="0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921824" y="4750070"/>
            <a:ext cx="142240" cy="113664"/>
          </a:xfrm>
          <a:custGeom>
            <a:avLst/>
            <a:gdLst/>
            <a:ahLst/>
            <a:cxnLst/>
            <a:rect l="l" t="t" r="r" b="b"/>
            <a:pathLst>
              <a:path w="142239" h="113664">
                <a:moveTo>
                  <a:pt x="0" y="0"/>
                </a:moveTo>
                <a:lnTo>
                  <a:pt x="141666" y="0"/>
                </a:lnTo>
                <a:lnTo>
                  <a:pt x="141666" y="113223"/>
                </a:lnTo>
                <a:lnTo>
                  <a:pt x="0" y="113223"/>
                </a:lnTo>
                <a:lnTo>
                  <a:pt x="0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138973" y="4750070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69" h="167004">
                <a:moveTo>
                  <a:pt x="0" y="0"/>
                </a:moveTo>
                <a:lnTo>
                  <a:pt x="102824" y="0"/>
                </a:lnTo>
                <a:lnTo>
                  <a:pt x="102824" y="166990"/>
                </a:lnTo>
                <a:lnTo>
                  <a:pt x="0" y="166990"/>
                </a:lnTo>
                <a:lnTo>
                  <a:pt x="0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317342" y="4750070"/>
            <a:ext cx="141605" cy="113664"/>
          </a:xfrm>
          <a:custGeom>
            <a:avLst/>
            <a:gdLst/>
            <a:ahLst/>
            <a:cxnLst/>
            <a:rect l="l" t="t" r="r" b="b"/>
            <a:pathLst>
              <a:path w="141604" h="113664">
                <a:moveTo>
                  <a:pt x="0" y="0"/>
                </a:moveTo>
                <a:lnTo>
                  <a:pt x="141605" y="0"/>
                </a:lnTo>
                <a:lnTo>
                  <a:pt x="141605" y="113223"/>
                </a:lnTo>
                <a:lnTo>
                  <a:pt x="0" y="113223"/>
                </a:lnTo>
                <a:lnTo>
                  <a:pt x="0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620179" y="4765159"/>
            <a:ext cx="1141095" cy="395605"/>
          </a:xfrm>
          <a:custGeom>
            <a:avLst/>
            <a:gdLst/>
            <a:ahLst/>
            <a:cxnLst/>
            <a:rect l="l" t="t" r="r" b="b"/>
            <a:pathLst>
              <a:path w="1141095" h="395604">
                <a:moveTo>
                  <a:pt x="0" y="0"/>
                </a:moveTo>
                <a:lnTo>
                  <a:pt x="0" y="68246"/>
                </a:lnTo>
                <a:lnTo>
                  <a:pt x="12313" y="69763"/>
                </a:lnTo>
                <a:lnTo>
                  <a:pt x="25934" y="73786"/>
                </a:lnTo>
                <a:lnTo>
                  <a:pt x="40571" y="79521"/>
                </a:lnTo>
                <a:lnTo>
                  <a:pt x="76042" y="94842"/>
                </a:lnTo>
                <a:lnTo>
                  <a:pt x="97302" y="102770"/>
                </a:lnTo>
                <a:lnTo>
                  <a:pt x="119580" y="108558"/>
                </a:lnTo>
                <a:lnTo>
                  <a:pt x="142738" y="110799"/>
                </a:lnTo>
                <a:lnTo>
                  <a:pt x="165183" y="108657"/>
                </a:lnTo>
                <a:lnTo>
                  <a:pt x="186299" y="103109"/>
                </a:lnTo>
                <a:lnTo>
                  <a:pt x="206131" y="95474"/>
                </a:lnTo>
                <a:lnTo>
                  <a:pt x="240355" y="80033"/>
                </a:lnTo>
                <a:lnTo>
                  <a:pt x="255607" y="74018"/>
                </a:lnTo>
                <a:lnTo>
                  <a:pt x="270538" y="69822"/>
                </a:lnTo>
                <a:lnTo>
                  <a:pt x="285208" y="68246"/>
                </a:lnTo>
                <a:lnTo>
                  <a:pt x="1140473" y="68246"/>
                </a:lnTo>
                <a:lnTo>
                  <a:pt x="1140473" y="42553"/>
                </a:lnTo>
                <a:lnTo>
                  <a:pt x="142738" y="42553"/>
                </a:lnTo>
                <a:lnTo>
                  <a:pt x="129455" y="40977"/>
                </a:lnTo>
                <a:lnTo>
                  <a:pt x="115028" y="36781"/>
                </a:lnTo>
                <a:lnTo>
                  <a:pt x="99692" y="30765"/>
                </a:lnTo>
                <a:lnTo>
                  <a:pt x="63620" y="15084"/>
                </a:lnTo>
                <a:lnTo>
                  <a:pt x="43124" y="7475"/>
                </a:lnTo>
                <a:lnTo>
                  <a:pt x="21987" y="2061"/>
                </a:lnTo>
                <a:lnTo>
                  <a:pt x="0" y="0"/>
                </a:lnTo>
                <a:close/>
              </a:path>
              <a:path w="1141095" h="395604">
                <a:moveTo>
                  <a:pt x="570415" y="68246"/>
                </a:moveTo>
                <a:lnTo>
                  <a:pt x="285208" y="68246"/>
                </a:lnTo>
                <a:lnTo>
                  <a:pt x="299841" y="69824"/>
                </a:lnTo>
                <a:lnTo>
                  <a:pt x="314741" y="74045"/>
                </a:lnTo>
                <a:lnTo>
                  <a:pt x="329833" y="80033"/>
                </a:lnTo>
                <a:lnTo>
                  <a:pt x="364059" y="95474"/>
                </a:lnTo>
                <a:lnTo>
                  <a:pt x="384009" y="103109"/>
                </a:lnTo>
                <a:lnTo>
                  <a:pt x="405296" y="108657"/>
                </a:lnTo>
                <a:lnTo>
                  <a:pt x="427945" y="110799"/>
                </a:lnTo>
                <a:lnTo>
                  <a:pt x="450231" y="108699"/>
                </a:lnTo>
                <a:lnTo>
                  <a:pt x="470936" y="103243"/>
                </a:lnTo>
                <a:lnTo>
                  <a:pt x="490195" y="95700"/>
                </a:lnTo>
                <a:lnTo>
                  <a:pt x="523616" y="80139"/>
                </a:lnTo>
                <a:lnTo>
                  <a:pt x="538959" y="74045"/>
                </a:lnTo>
                <a:lnTo>
                  <a:pt x="554480" y="69822"/>
                </a:lnTo>
                <a:lnTo>
                  <a:pt x="570415" y="68246"/>
                </a:lnTo>
                <a:close/>
              </a:path>
              <a:path w="1141095" h="395604">
                <a:moveTo>
                  <a:pt x="855266" y="68246"/>
                </a:moveTo>
                <a:lnTo>
                  <a:pt x="570415" y="68246"/>
                </a:lnTo>
                <a:lnTo>
                  <a:pt x="585173" y="69698"/>
                </a:lnTo>
                <a:lnTo>
                  <a:pt x="599176" y="73572"/>
                </a:lnTo>
                <a:lnTo>
                  <a:pt x="613128" y="79281"/>
                </a:lnTo>
                <a:lnTo>
                  <a:pt x="645787" y="94842"/>
                </a:lnTo>
                <a:lnTo>
                  <a:pt x="665808" y="102770"/>
                </a:lnTo>
                <a:lnTo>
                  <a:pt x="688023" y="108558"/>
                </a:lnTo>
                <a:lnTo>
                  <a:pt x="712885" y="110799"/>
                </a:lnTo>
                <a:lnTo>
                  <a:pt x="737995" y="108556"/>
                </a:lnTo>
                <a:lnTo>
                  <a:pt x="760523" y="102744"/>
                </a:lnTo>
                <a:lnTo>
                  <a:pt x="780910" y="94737"/>
                </a:lnTo>
                <a:lnTo>
                  <a:pt x="813916" y="79176"/>
                </a:lnTo>
                <a:lnTo>
                  <a:pt x="827645" y="73545"/>
                </a:lnTo>
                <a:lnTo>
                  <a:pt x="841301" y="69677"/>
                </a:lnTo>
                <a:lnTo>
                  <a:pt x="855266" y="68246"/>
                </a:lnTo>
                <a:close/>
              </a:path>
              <a:path w="1141095" h="395604">
                <a:moveTo>
                  <a:pt x="1140473" y="68246"/>
                </a:moveTo>
                <a:lnTo>
                  <a:pt x="855266" y="68246"/>
                </a:lnTo>
                <a:lnTo>
                  <a:pt x="869583" y="69698"/>
                </a:lnTo>
                <a:lnTo>
                  <a:pt x="883697" y="73643"/>
                </a:lnTo>
                <a:lnTo>
                  <a:pt x="898025" y="79461"/>
                </a:lnTo>
                <a:lnTo>
                  <a:pt x="912984" y="86534"/>
                </a:lnTo>
                <a:lnTo>
                  <a:pt x="931648" y="95143"/>
                </a:lnTo>
                <a:lnTo>
                  <a:pt x="951854" y="102949"/>
                </a:lnTo>
                <a:lnTo>
                  <a:pt x="973880" y="108614"/>
                </a:lnTo>
                <a:lnTo>
                  <a:pt x="998003" y="110799"/>
                </a:lnTo>
                <a:lnTo>
                  <a:pt x="1022973" y="108513"/>
                </a:lnTo>
                <a:lnTo>
                  <a:pt x="1046177" y="102583"/>
                </a:lnTo>
                <a:lnTo>
                  <a:pt x="1067775" y="94405"/>
                </a:lnTo>
                <a:lnTo>
                  <a:pt x="1102240" y="78964"/>
                </a:lnTo>
                <a:lnTo>
                  <a:pt x="1115913" y="73491"/>
                </a:lnTo>
                <a:lnTo>
                  <a:pt x="1128730" y="69677"/>
                </a:lnTo>
                <a:lnTo>
                  <a:pt x="1140473" y="68246"/>
                </a:lnTo>
                <a:close/>
              </a:path>
              <a:path w="1141095" h="395604">
                <a:moveTo>
                  <a:pt x="285208" y="0"/>
                </a:moveTo>
                <a:lnTo>
                  <a:pt x="260337" y="2284"/>
                </a:lnTo>
                <a:lnTo>
                  <a:pt x="237373" y="8189"/>
                </a:lnTo>
                <a:lnTo>
                  <a:pt x="216068" y="16288"/>
                </a:lnTo>
                <a:lnTo>
                  <a:pt x="181844" y="31609"/>
                </a:lnTo>
                <a:lnTo>
                  <a:pt x="167946" y="37209"/>
                </a:lnTo>
                <a:lnTo>
                  <a:pt x="154981" y="41080"/>
                </a:lnTo>
                <a:lnTo>
                  <a:pt x="142738" y="42553"/>
                </a:lnTo>
                <a:lnTo>
                  <a:pt x="427945" y="42553"/>
                </a:lnTo>
                <a:lnTo>
                  <a:pt x="415617" y="41160"/>
                </a:lnTo>
                <a:lnTo>
                  <a:pt x="402564" y="37388"/>
                </a:lnTo>
                <a:lnTo>
                  <a:pt x="388708" y="31849"/>
                </a:lnTo>
                <a:lnTo>
                  <a:pt x="354201" y="16288"/>
                </a:lnTo>
                <a:lnTo>
                  <a:pt x="332908" y="8189"/>
                </a:lnTo>
                <a:lnTo>
                  <a:pt x="309956" y="2284"/>
                </a:lnTo>
                <a:lnTo>
                  <a:pt x="285208" y="0"/>
                </a:lnTo>
                <a:close/>
              </a:path>
              <a:path w="1141095" h="395604">
                <a:moveTo>
                  <a:pt x="570415" y="0"/>
                </a:moveTo>
                <a:lnTo>
                  <a:pt x="520457" y="8350"/>
                </a:lnTo>
                <a:lnTo>
                  <a:pt x="479062" y="25692"/>
                </a:lnTo>
                <a:lnTo>
                  <a:pt x="465215" y="32181"/>
                </a:lnTo>
                <a:lnTo>
                  <a:pt x="452220" y="37548"/>
                </a:lnTo>
                <a:lnTo>
                  <a:pt x="439866" y="41203"/>
                </a:lnTo>
                <a:lnTo>
                  <a:pt x="427945" y="42553"/>
                </a:lnTo>
                <a:lnTo>
                  <a:pt x="712885" y="42553"/>
                </a:lnTo>
                <a:lnTo>
                  <a:pt x="698769" y="41104"/>
                </a:lnTo>
                <a:lnTo>
                  <a:pt x="685184" y="37209"/>
                </a:lnTo>
                <a:lnTo>
                  <a:pt x="671600" y="31548"/>
                </a:lnTo>
                <a:lnTo>
                  <a:pt x="638821" y="15987"/>
                </a:lnTo>
                <a:lnTo>
                  <a:pt x="618446" y="8011"/>
                </a:lnTo>
                <a:lnTo>
                  <a:pt x="595803" y="2227"/>
                </a:lnTo>
                <a:lnTo>
                  <a:pt x="570415" y="0"/>
                </a:lnTo>
                <a:close/>
              </a:path>
              <a:path w="1141095" h="395604">
                <a:moveTo>
                  <a:pt x="855266" y="0"/>
                </a:moveTo>
                <a:lnTo>
                  <a:pt x="830733" y="2229"/>
                </a:lnTo>
                <a:lnTo>
                  <a:pt x="808594" y="8011"/>
                </a:lnTo>
                <a:lnTo>
                  <a:pt x="788564" y="15882"/>
                </a:lnTo>
                <a:lnTo>
                  <a:pt x="755398" y="31443"/>
                </a:lnTo>
                <a:lnTo>
                  <a:pt x="741325" y="37183"/>
                </a:lnTo>
                <a:lnTo>
                  <a:pt x="727289" y="41104"/>
                </a:lnTo>
                <a:lnTo>
                  <a:pt x="712885" y="42553"/>
                </a:lnTo>
                <a:lnTo>
                  <a:pt x="997735" y="42553"/>
                </a:lnTo>
                <a:lnTo>
                  <a:pt x="984139" y="41104"/>
                </a:lnTo>
                <a:lnTo>
                  <a:pt x="970456" y="37174"/>
                </a:lnTo>
                <a:lnTo>
                  <a:pt x="956627" y="31548"/>
                </a:lnTo>
                <a:lnTo>
                  <a:pt x="923005" y="15987"/>
                </a:lnTo>
                <a:lnTo>
                  <a:pt x="902414" y="8011"/>
                </a:lnTo>
                <a:lnTo>
                  <a:pt x="879930" y="2227"/>
                </a:lnTo>
                <a:lnTo>
                  <a:pt x="855266" y="0"/>
                </a:lnTo>
                <a:close/>
              </a:path>
              <a:path w="1141095" h="395604">
                <a:moveTo>
                  <a:pt x="1140473" y="0"/>
                </a:moveTo>
                <a:lnTo>
                  <a:pt x="1118806" y="2061"/>
                </a:lnTo>
                <a:lnTo>
                  <a:pt x="1098392" y="7404"/>
                </a:lnTo>
                <a:lnTo>
                  <a:pt x="1078775" y="14903"/>
                </a:lnTo>
                <a:lnTo>
                  <a:pt x="1043546" y="30465"/>
                </a:lnTo>
                <a:lnTo>
                  <a:pt x="1027880" y="36603"/>
                </a:lnTo>
                <a:lnTo>
                  <a:pt x="1012642" y="40921"/>
                </a:lnTo>
                <a:lnTo>
                  <a:pt x="997735" y="42553"/>
                </a:lnTo>
                <a:lnTo>
                  <a:pt x="1140473" y="42553"/>
                </a:lnTo>
                <a:lnTo>
                  <a:pt x="1140473" y="0"/>
                </a:lnTo>
                <a:close/>
              </a:path>
              <a:path w="1141095" h="395604">
                <a:moveTo>
                  <a:pt x="0" y="142201"/>
                </a:moveTo>
                <a:lnTo>
                  <a:pt x="0" y="210359"/>
                </a:lnTo>
                <a:lnTo>
                  <a:pt x="12313" y="211890"/>
                </a:lnTo>
                <a:lnTo>
                  <a:pt x="25934" y="215943"/>
                </a:lnTo>
                <a:lnTo>
                  <a:pt x="40571" y="221710"/>
                </a:lnTo>
                <a:lnTo>
                  <a:pt x="76042" y="237030"/>
                </a:lnTo>
                <a:lnTo>
                  <a:pt x="97302" y="244928"/>
                </a:lnTo>
                <a:lnTo>
                  <a:pt x="119580" y="250685"/>
                </a:lnTo>
                <a:lnTo>
                  <a:pt x="142738" y="252912"/>
                </a:lnTo>
                <a:lnTo>
                  <a:pt x="165183" y="250784"/>
                </a:lnTo>
                <a:lnTo>
                  <a:pt x="186299" y="245267"/>
                </a:lnTo>
                <a:lnTo>
                  <a:pt x="206131" y="237662"/>
                </a:lnTo>
                <a:lnTo>
                  <a:pt x="240355" y="222222"/>
                </a:lnTo>
                <a:lnTo>
                  <a:pt x="255607" y="216175"/>
                </a:lnTo>
                <a:lnTo>
                  <a:pt x="270538" y="211949"/>
                </a:lnTo>
                <a:lnTo>
                  <a:pt x="285208" y="210359"/>
                </a:lnTo>
                <a:lnTo>
                  <a:pt x="1140473" y="210359"/>
                </a:lnTo>
                <a:lnTo>
                  <a:pt x="1140473" y="184666"/>
                </a:lnTo>
                <a:lnTo>
                  <a:pt x="142738" y="184666"/>
                </a:lnTo>
                <a:lnTo>
                  <a:pt x="129449" y="183088"/>
                </a:lnTo>
                <a:lnTo>
                  <a:pt x="114960" y="178867"/>
                </a:lnTo>
                <a:lnTo>
                  <a:pt x="99692" y="172879"/>
                </a:lnTo>
                <a:lnTo>
                  <a:pt x="63620" y="157211"/>
                </a:lnTo>
                <a:lnTo>
                  <a:pt x="43124" y="149633"/>
                </a:lnTo>
                <a:lnTo>
                  <a:pt x="21964" y="144248"/>
                </a:lnTo>
                <a:lnTo>
                  <a:pt x="0" y="142201"/>
                </a:lnTo>
                <a:close/>
              </a:path>
              <a:path w="1141095" h="395604">
                <a:moveTo>
                  <a:pt x="570415" y="210359"/>
                </a:moveTo>
                <a:lnTo>
                  <a:pt x="285208" y="210359"/>
                </a:lnTo>
                <a:lnTo>
                  <a:pt x="299841" y="211950"/>
                </a:lnTo>
                <a:lnTo>
                  <a:pt x="314741" y="216202"/>
                </a:lnTo>
                <a:lnTo>
                  <a:pt x="329833" y="222222"/>
                </a:lnTo>
                <a:lnTo>
                  <a:pt x="364059" y="237662"/>
                </a:lnTo>
                <a:lnTo>
                  <a:pt x="384009" y="245267"/>
                </a:lnTo>
                <a:lnTo>
                  <a:pt x="405296" y="250784"/>
                </a:lnTo>
                <a:lnTo>
                  <a:pt x="427945" y="252912"/>
                </a:lnTo>
                <a:lnTo>
                  <a:pt x="450231" y="250826"/>
                </a:lnTo>
                <a:lnTo>
                  <a:pt x="470936" y="245401"/>
                </a:lnTo>
                <a:lnTo>
                  <a:pt x="490195" y="237888"/>
                </a:lnTo>
                <a:lnTo>
                  <a:pt x="523616" y="222327"/>
                </a:lnTo>
                <a:lnTo>
                  <a:pt x="538959" y="216202"/>
                </a:lnTo>
                <a:lnTo>
                  <a:pt x="554480" y="211949"/>
                </a:lnTo>
                <a:lnTo>
                  <a:pt x="570415" y="210359"/>
                </a:lnTo>
                <a:close/>
              </a:path>
              <a:path w="1141095" h="395604">
                <a:moveTo>
                  <a:pt x="855266" y="210359"/>
                </a:moveTo>
                <a:lnTo>
                  <a:pt x="570415" y="210359"/>
                </a:lnTo>
                <a:lnTo>
                  <a:pt x="585122" y="211811"/>
                </a:lnTo>
                <a:lnTo>
                  <a:pt x="599241" y="215756"/>
                </a:lnTo>
                <a:lnTo>
                  <a:pt x="613128" y="221469"/>
                </a:lnTo>
                <a:lnTo>
                  <a:pt x="645787" y="237030"/>
                </a:lnTo>
                <a:lnTo>
                  <a:pt x="665808" y="244928"/>
                </a:lnTo>
                <a:lnTo>
                  <a:pt x="688023" y="250685"/>
                </a:lnTo>
                <a:lnTo>
                  <a:pt x="712885" y="252912"/>
                </a:lnTo>
                <a:lnTo>
                  <a:pt x="737995" y="250683"/>
                </a:lnTo>
                <a:lnTo>
                  <a:pt x="760523" y="244901"/>
                </a:lnTo>
                <a:lnTo>
                  <a:pt x="780910" y="236925"/>
                </a:lnTo>
                <a:lnTo>
                  <a:pt x="813916" y="221364"/>
                </a:lnTo>
                <a:lnTo>
                  <a:pt x="827645" y="215702"/>
                </a:lnTo>
                <a:lnTo>
                  <a:pt x="841268" y="211808"/>
                </a:lnTo>
                <a:lnTo>
                  <a:pt x="855266" y="210359"/>
                </a:lnTo>
                <a:close/>
              </a:path>
              <a:path w="1141095" h="395604">
                <a:moveTo>
                  <a:pt x="1140473" y="210359"/>
                </a:moveTo>
                <a:lnTo>
                  <a:pt x="855266" y="210359"/>
                </a:lnTo>
                <a:lnTo>
                  <a:pt x="869583" y="211811"/>
                </a:lnTo>
                <a:lnTo>
                  <a:pt x="883697" y="215756"/>
                </a:lnTo>
                <a:lnTo>
                  <a:pt x="898025" y="221574"/>
                </a:lnTo>
                <a:lnTo>
                  <a:pt x="912984" y="228647"/>
                </a:lnTo>
                <a:lnTo>
                  <a:pt x="931648" y="237256"/>
                </a:lnTo>
                <a:lnTo>
                  <a:pt x="951854" y="245062"/>
                </a:lnTo>
                <a:lnTo>
                  <a:pt x="973880" y="250727"/>
                </a:lnTo>
                <a:lnTo>
                  <a:pt x="998003" y="252912"/>
                </a:lnTo>
                <a:lnTo>
                  <a:pt x="1022973" y="250626"/>
                </a:lnTo>
                <a:lnTo>
                  <a:pt x="1046177" y="244696"/>
                </a:lnTo>
                <a:lnTo>
                  <a:pt x="1067775" y="236518"/>
                </a:lnTo>
                <a:lnTo>
                  <a:pt x="1102240" y="221078"/>
                </a:lnTo>
                <a:lnTo>
                  <a:pt x="1115913" y="215605"/>
                </a:lnTo>
                <a:lnTo>
                  <a:pt x="1128730" y="211791"/>
                </a:lnTo>
                <a:lnTo>
                  <a:pt x="1140473" y="210359"/>
                </a:lnTo>
                <a:close/>
              </a:path>
              <a:path w="1141095" h="395604">
                <a:moveTo>
                  <a:pt x="285208" y="142201"/>
                </a:moveTo>
                <a:lnTo>
                  <a:pt x="260335" y="144473"/>
                </a:lnTo>
                <a:lnTo>
                  <a:pt x="237372" y="150347"/>
                </a:lnTo>
                <a:lnTo>
                  <a:pt x="216068" y="158415"/>
                </a:lnTo>
                <a:lnTo>
                  <a:pt x="181805" y="173737"/>
                </a:lnTo>
                <a:lnTo>
                  <a:pt x="168065" y="179287"/>
                </a:lnTo>
                <a:lnTo>
                  <a:pt x="154981" y="183192"/>
                </a:lnTo>
                <a:lnTo>
                  <a:pt x="142738" y="184666"/>
                </a:lnTo>
                <a:lnTo>
                  <a:pt x="427945" y="184666"/>
                </a:lnTo>
                <a:lnTo>
                  <a:pt x="415617" y="183273"/>
                </a:lnTo>
                <a:lnTo>
                  <a:pt x="402564" y="179501"/>
                </a:lnTo>
                <a:lnTo>
                  <a:pt x="388708" y="173962"/>
                </a:lnTo>
                <a:lnTo>
                  <a:pt x="354201" y="158415"/>
                </a:lnTo>
                <a:lnTo>
                  <a:pt x="332907" y="150346"/>
                </a:lnTo>
                <a:lnTo>
                  <a:pt x="309951" y="144472"/>
                </a:lnTo>
                <a:lnTo>
                  <a:pt x="285208" y="142201"/>
                </a:lnTo>
                <a:close/>
              </a:path>
              <a:path w="1141095" h="395604">
                <a:moveTo>
                  <a:pt x="570415" y="142201"/>
                </a:moveTo>
                <a:lnTo>
                  <a:pt x="544178" y="144530"/>
                </a:lnTo>
                <a:lnTo>
                  <a:pt x="520457" y="150552"/>
                </a:lnTo>
                <a:lnTo>
                  <a:pt x="498876" y="158822"/>
                </a:lnTo>
                <a:lnTo>
                  <a:pt x="465215" y="174369"/>
                </a:lnTo>
                <a:lnTo>
                  <a:pt x="452220" y="179706"/>
                </a:lnTo>
                <a:lnTo>
                  <a:pt x="439866" y="183330"/>
                </a:lnTo>
                <a:lnTo>
                  <a:pt x="427945" y="184666"/>
                </a:lnTo>
                <a:lnTo>
                  <a:pt x="712885" y="184666"/>
                </a:lnTo>
                <a:lnTo>
                  <a:pt x="698763" y="183229"/>
                </a:lnTo>
                <a:lnTo>
                  <a:pt x="685120" y="179340"/>
                </a:lnTo>
                <a:lnTo>
                  <a:pt x="671568" y="173722"/>
                </a:lnTo>
                <a:lnTo>
                  <a:pt x="638821" y="158189"/>
                </a:lnTo>
                <a:lnTo>
                  <a:pt x="618446" y="150213"/>
                </a:lnTo>
                <a:lnTo>
                  <a:pt x="595804" y="144429"/>
                </a:lnTo>
                <a:lnTo>
                  <a:pt x="570415" y="142201"/>
                </a:lnTo>
                <a:close/>
              </a:path>
              <a:path w="1141095" h="395604">
                <a:moveTo>
                  <a:pt x="855266" y="142201"/>
                </a:moveTo>
                <a:lnTo>
                  <a:pt x="830733" y="144431"/>
                </a:lnTo>
                <a:lnTo>
                  <a:pt x="808594" y="150213"/>
                </a:lnTo>
                <a:lnTo>
                  <a:pt x="788564" y="158084"/>
                </a:lnTo>
                <a:lnTo>
                  <a:pt x="755398" y="173631"/>
                </a:lnTo>
                <a:lnTo>
                  <a:pt x="741325" y="179340"/>
                </a:lnTo>
                <a:lnTo>
                  <a:pt x="727289" y="183231"/>
                </a:lnTo>
                <a:lnTo>
                  <a:pt x="712885" y="184666"/>
                </a:lnTo>
                <a:lnTo>
                  <a:pt x="997735" y="184666"/>
                </a:lnTo>
                <a:lnTo>
                  <a:pt x="984133" y="183229"/>
                </a:lnTo>
                <a:lnTo>
                  <a:pt x="970477" y="179340"/>
                </a:lnTo>
                <a:lnTo>
                  <a:pt x="956593" y="173722"/>
                </a:lnTo>
                <a:lnTo>
                  <a:pt x="923005" y="158189"/>
                </a:lnTo>
                <a:lnTo>
                  <a:pt x="902414" y="150213"/>
                </a:lnTo>
                <a:lnTo>
                  <a:pt x="879932" y="144429"/>
                </a:lnTo>
                <a:lnTo>
                  <a:pt x="855266" y="142201"/>
                </a:lnTo>
                <a:close/>
              </a:path>
              <a:path w="1141095" h="395604">
                <a:moveTo>
                  <a:pt x="1140473" y="142201"/>
                </a:moveTo>
                <a:lnTo>
                  <a:pt x="1118857" y="144250"/>
                </a:lnTo>
                <a:lnTo>
                  <a:pt x="1098321" y="149633"/>
                </a:lnTo>
                <a:lnTo>
                  <a:pt x="1078775" y="157105"/>
                </a:lnTo>
                <a:lnTo>
                  <a:pt x="1043546" y="172773"/>
                </a:lnTo>
                <a:lnTo>
                  <a:pt x="1027783" y="178894"/>
                </a:lnTo>
                <a:lnTo>
                  <a:pt x="1012626" y="183090"/>
                </a:lnTo>
                <a:lnTo>
                  <a:pt x="997735" y="184666"/>
                </a:lnTo>
                <a:lnTo>
                  <a:pt x="1140473" y="184666"/>
                </a:lnTo>
                <a:lnTo>
                  <a:pt x="1140473" y="142201"/>
                </a:lnTo>
                <a:close/>
              </a:path>
              <a:path w="1141095" h="395604">
                <a:moveTo>
                  <a:pt x="0" y="284582"/>
                </a:moveTo>
                <a:lnTo>
                  <a:pt x="0" y="352829"/>
                </a:lnTo>
                <a:lnTo>
                  <a:pt x="12313" y="354360"/>
                </a:lnTo>
                <a:lnTo>
                  <a:pt x="25934" y="358413"/>
                </a:lnTo>
                <a:lnTo>
                  <a:pt x="40571" y="364180"/>
                </a:lnTo>
                <a:lnTo>
                  <a:pt x="76042" y="379500"/>
                </a:lnTo>
                <a:lnTo>
                  <a:pt x="97302" y="387398"/>
                </a:lnTo>
                <a:lnTo>
                  <a:pt x="119580" y="393155"/>
                </a:lnTo>
                <a:lnTo>
                  <a:pt x="142738" y="395382"/>
                </a:lnTo>
                <a:lnTo>
                  <a:pt x="165183" y="393240"/>
                </a:lnTo>
                <a:lnTo>
                  <a:pt x="186299" y="387692"/>
                </a:lnTo>
                <a:lnTo>
                  <a:pt x="206131" y="380057"/>
                </a:lnTo>
                <a:lnTo>
                  <a:pt x="240357" y="364616"/>
                </a:lnTo>
                <a:lnTo>
                  <a:pt x="255608" y="358600"/>
                </a:lnTo>
                <a:lnTo>
                  <a:pt x="270539" y="354405"/>
                </a:lnTo>
                <a:lnTo>
                  <a:pt x="285208" y="352829"/>
                </a:lnTo>
                <a:lnTo>
                  <a:pt x="1140473" y="352829"/>
                </a:lnTo>
                <a:lnTo>
                  <a:pt x="1140473" y="327136"/>
                </a:lnTo>
                <a:lnTo>
                  <a:pt x="142738" y="327136"/>
                </a:lnTo>
                <a:lnTo>
                  <a:pt x="129455" y="325560"/>
                </a:lnTo>
                <a:lnTo>
                  <a:pt x="115028" y="321364"/>
                </a:lnTo>
                <a:lnTo>
                  <a:pt x="99692" y="315349"/>
                </a:lnTo>
                <a:lnTo>
                  <a:pt x="63620" y="299667"/>
                </a:lnTo>
                <a:lnTo>
                  <a:pt x="43124" y="292058"/>
                </a:lnTo>
                <a:lnTo>
                  <a:pt x="21969" y="286643"/>
                </a:lnTo>
                <a:lnTo>
                  <a:pt x="0" y="284582"/>
                </a:lnTo>
                <a:close/>
              </a:path>
              <a:path w="1141095" h="395604">
                <a:moveTo>
                  <a:pt x="570415" y="352829"/>
                </a:moveTo>
                <a:lnTo>
                  <a:pt x="285208" y="352829"/>
                </a:lnTo>
                <a:lnTo>
                  <a:pt x="299891" y="354420"/>
                </a:lnTo>
                <a:lnTo>
                  <a:pt x="314675" y="358601"/>
                </a:lnTo>
                <a:lnTo>
                  <a:pt x="329834" y="364616"/>
                </a:lnTo>
                <a:lnTo>
                  <a:pt x="364059" y="380057"/>
                </a:lnTo>
                <a:lnTo>
                  <a:pt x="384009" y="387692"/>
                </a:lnTo>
                <a:lnTo>
                  <a:pt x="405296" y="393240"/>
                </a:lnTo>
                <a:lnTo>
                  <a:pt x="427945" y="395382"/>
                </a:lnTo>
                <a:lnTo>
                  <a:pt x="450231" y="393296"/>
                </a:lnTo>
                <a:lnTo>
                  <a:pt x="470936" y="387871"/>
                </a:lnTo>
                <a:lnTo>
                  <a:pt x="490195" y="380358"/>
                </a:lnTo>
                <a:lnTo>
                  <a:pt x="523616" y="364797"/>
                </a:lnTo>
                <a:lnTo>
                  <a:pt x="538959" y="358672"/>
                </a:lnTo>
                <a:lnTo>
                  <a:pt x="554463" y="354420"/>
                </a:lnTo>
                <a:lnTo>
                  <a:pt x="570415" y="352829"/>
                </a:lnTo>
                <a:close/>
              </a:path>
              <a:path w="1141095" h="395604">
                <a:moveTo>
                  <a:pt x="855266" y="352829"/>
                </a:moveTo>
                <a:lnTo>
                  <a:pt x="570415" y="352829"/>
                </a:lnTo>
                <a:lnTo>
                  <a:pt x="585122" y="354281"/>
                </a:lnTo>
                <a:lnTo>
                  <a:pt x="599241" y="358226"/>
                </a:lnTo>
                <a:lnTo>
                  <a:pt x="613128" y="363939"/>
                </a:lnTo>
                <a:lnTo>
                  <a:pt x="645787" y="379500"/>
                </a:lnTo>
                <a:lnTo>
                  <a:pt x="665808" y="387398"/>
                </a:lnTo>
                <a:lnTo>
                  <a:pt x="688023" y="393155"/>
                </a:lnTo>
                <a:lnTo>
                  <a:pt x="712885" y="395382"/>
                </a:lnTo>
                <a:lnTo>
                  <a:pt x="737995" y="393153"/>
                </a:lnTo>
                <a:lnTo>
                  <a:pt x="760523" y="387371"/>
                </a:lnTo>
                <a:lnTo>
                  <a:pt x="780910" y="379395"/>
                </a:lnTo>
                <a:lnTo>
                  <a:pt x="813916" y="363834"/>
                </a:lnTo>
                <a:lnTo>
                  <a:pt x="827645" y="358172"/>
                </a:lnTo>
                <a:lnTo>
                  <a:pt x="841268" y="354278"/>
                </a:lnTo>
                <a:lnTo>
                  <a:pt x="855266" y="352829"/>
                </a:lnTo>
                <a:close/>
              </a:path>
              <a:path w="1141095" h="395604">
                <a:moveTo>
                  <a:pt x="1140473" y="352829"/>
                </a:moveTo>
                <a:lnTo>
                  <a:pt x="855266" y="352829"/>
                </a:lnTo>
                <a:lnTo>
                  <a:pt x="869583" y="354281"/>
                </a:lnTo>
                <a:lnTo>
                  <a:pt x="883697" y="358226"/>
                </a:lnTo>
                <a:lnTo>
                  <a:pt x="898025" y="364044"/>
                </a:lnTo>
                <a:lnTo>
                  <a:pt x="912984" y="371117"/>
                </a:lnTo>
                <a:lnTo>
                  <a:pt x="931648" y="379726"/>
                </a:lnTo>
                <a:lnTo>
                  <a:pt x="951854" y="387532"/>
                </a:lnTo>
                <a:lnTo>
                  <a:pt x="973880" y="393197"/>
                </a:lnTo>
                <a:lnTo>
                  <a:pt x="998003" y="395382"/>
                </a:lnTo>
                <a:lnTo>
                  <a:pt x="1022973" y="393096"/>
                </a:lnTo>
                <a:lnTo>
                  <a:pt x="1046177" y="387166"/>
                </a:lnTo>
                <a:lnTo>
                  <a:pt x="1067775" y="378988"/>
                </a:lnTo>
                <a:lnTo>
                  <a:pt x="1102240" y="363547"/>
                </a:lnTo>
                <a:lnTo>
                  <a:pt x="1115913" y="358074"/>
                </a:lnTo>
                <a:lnTo>
                  <a:pt x="1128730" y="354260"/>
                </a:lnTo>
                <a:lnTo>
                  <a:pt x="1140473" y="352829"/>
                </a:lnTo>
                <a:close/>
              </a:path>
              <a:path w="1141095" h="395604">
                <a:moveTo>
                  <a:pt x="285208" y="284582"/>
                </a:moveTo>
                <a:lnTo>
                  <a:pt x="260337" y="286867"/>
                </a:lnTo>
                <a:lnTo>
                  <a:pt x="237372" y="292772"/>
                </a:lnTo>
                <a:lnTo>
                  <a:pt x="216068" y="300871"/>
                </a:lnTo>
                <a:lnTo>
                  <a:pt x="181806" y="316207"/>
                </a:lnTo>
                <a:lnTo>
                  <a:pt x="168065" y="321757"/>
                </a:lnTo>
                <a:lnTo>
                  <a:pt x="154981" y="325662"/>
                </a:lnTo>
                <a:lnTo>
                  <a:pt x="142738" y="327136"/>
                </a:lnTo>
                <a:lnTo>
                  <a:pt x="427945" y="327136"/>
                </a:lnTo>
                <a:lnTo>
                  <a:pt x="415617" y="325743"/>
                </a:lnTo>
                <a:lnTo>
                  <a:pt x="402564" y="321971"/>
                </a:lnTo>
                <a:lnTo>
                  <a:pt x="388708" y="316432"/>
                </a:lnTo>
                <a:lnTo>
                  <a:pt x="354201" y="300871"/>
                </a:lnTo>
                <a:lnTo>
                  <a:pt x="332908" y="292772"/>
                </a:lnTo>
                <a:lnTo>
                  <a:pt x="309956" y="286867"/>
                </a:lnTo>
                <a:lnTo>
                  <a:pt x="285208" y="284582"/>
                </a:lnTo>
                <a:close/>
              </a:path>
              <a:path w="1141095" h="395604">
                <a:moveTo>
                  <a:pt x="570415" y="284582"/>
                </a:moveTo>
                <a:lnTo>
                  <a:pt x="520457" y="292933"/>
                </a:lnTo>
                <a:lnTo>
                  <a:pt x="479062" y="310275"/>
                </a:lnTo>
                <a:lnTo>
                  <a:pt x="465214" y="316764"/>
                </a:lnTo>
                <a:lnTo>
                  <a:pt x="452219" y="322131"/>
                </a:lnTo>
                <a:lnTo>
                  <a:pt x="439866" y="325786"/>
                </a:lnTo>
                <a:lnTo>
                  <a:pt x="427945" y="327136"/>
                </a:lnTo>
                <a:lnTo>
                  <a:pt x="712885" y="327136"/>
                </a:lnTo>
                <a:lnTo>
                  <a:pt x="698763" y="325699"/>
                </a:lnTo>
                <a:lnTo>
                  <a:pt x="685120" y="321810"/>
                </a:lnTo>
                <a:lnTo>
                  <a:pt x="671569" y="316192"/>
                </a:lnTo>
                <a:lnTo>
                  <a:pt x="638821" y="300645"/>
                </a:lnTo>
                <a:lnTo>
                  <a:pt x="618446" y="292638"/>
                </a:lnTo>
                <a:lnTo>
                  <a:pt x="595805" y="286824"/>
                </a:lnTo>
                <a:lnTo>
                  <a:pt x="570415" y="284582"/>
                </a:lnTo>
                <a:close/>
              </a:path>
              <a:path w="1141095" h="395604">
                <a:moveTo>
                  <a:pt x="855266" y="284582"/>
                </a:moveTo>
                <a:lnTo>
                  <a:pt x="830733" y="286825"/>
                </a:lnTo>
                <a:lnTo>
                  <a:pt x="808595" y="292638"/>
                </a:lnTo>
                <a:lnTo>
                  <a:pt x="788564" y="300540"/>
                </a:lnTo>
                <a:lnTo>
                  <a:pt x="755398" y="316101"/>
                </a:lnTo>
                <a:lnTo>
                  <a:pt x="741325" y="321810"/>
                </a:lnTo>
                <a:lnTo>
                  <a:pt x="727289" y="325701"/>
                </a:lnTo>
                <a:lnTo>
                  <a:pt x="712885" y="327136"/>
                </a:lnTo>
                <a:lnTo>
                  <a:pt x="997735" y="327136"/>
                </a:lnTo>
                <a:lnTo>
                  <a:pt x="984133" y="325699"/>
                </a:lnTo>
                <a:lnTo>
                  <a:pt x="970478" y="321810"/>
                </a:lnTo>
                <a:lnTo>
                  <a:pt x="956594" y="316192"/>
                </a:lnTo>
                <a:lnTo>
                  <a:pt x="923005" y="300645"/>
                </a:lnTo>
                <a:lnTo>
                  <a:pt x="902414" y="292638"/>
                </a:lnTo>
                <a:lnTo>
                  <a:pt x="879932" y="286824"/>
                </a:lnTo>
                <a:lnTo>
                  <a:pt x="855266" y="284582"/>
                </a:lnTo>
                <a:close/>
              </a:path>
              <a:path w="1141095" h="395604">
                <a:moveTo>
                  <a:pt x="1140473" y="284582"/>
                </a:moveTo>
                <a:lnTo>
                  <a:pt x="1118859" y="286644"/>
                </a:lnTo>
                <a:lnTo>
                  <a:pt x="1098322" y="292058"/>
                </a:lnTo>
                <a:lnTo>
                  <a:pt x="1078775" y="299561"/>
                </a:lnTo>
                <a:lnTo>
                  <a:pt x="1043546" y="315123"/>
                </a:lnTo>
                <a:lnTo>
                  <a:pt x="1027879" y="321230"/>
                </a:lnTo>
                <a:lnTo>
                  <a:pt x="1012641" y="325518"/>
                </a:lnTo>
                <a:lnTo>
                  <a:pt x="997735" y="327136"/>
                </a:lnTo>
                <a:lnTo>
                  <a:pt x="1140473" y="327136"/>
                </a:lnTo>
                <a:lnTo>
                  <a:pt x="1140473" y="284582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20179" y="4765159"/>
            <a:ext cx="1141095" cy="111125"/>
          </a:xfrm>
          <a:custGeom>
            <a:avLst/>
            <a:gdLst/>
            <a:ahLst/>
            <a:cxnLst/>
            <a:rect l="l" t="t" r="r" b="b"/>
            <a:pathLst>
              <a:path w="1141095" h="111125">
                <a:moveTo>
                  <a:pt x="0" y="0"/>
                </a:moveTo>
                <a:lnTo>
                  <a:pt x="0" y="68246"/>
                </a:lnTo>
                <a:lnTo>
                  <a:pt x="12312" y="69763"/>
                </a:lnTo>
                <a:lnTo>
                  <a:pt x="25933" y="73786"/>
                </a:lnTo>
                <a:lnTo>
                  <a:pt x="40571" y="79522"/>
                </a:lnTo>
                <a:lnTo>
                  <a:pt x="55935" y="86177"/>
                </a:lnTo>
                <a:lnTo>
                  <a:pt x="76041" y="94842"/>
                </a:lnTo>
                <a:lnTo>
                  <a:pt x="97302" y="102770"/>
                </a:lnTo>
                <a:lnTo>
                  <a:pt x="119579" y="108558"/>
                </a:lnTo>
                <a:lnTo>
                  <a:pt x="142737" y="110799"/>
                </a:lnTo>
                <a:lnTo>
                  <a:pt x="165182" y="108657"/>
                </a:lnTo>
                <a:lnTo>
                  <a:pt x="186299" y="103109"/>
                </a:lnTo>
                <a:lnTo>
                  <a:pt x="206131" y="95474"/>
                </a:lnTo>
                <a:lnTo>
                  <a:pt x="224722" y="87069"/>
                </a:lnTo>
                <a:lnTo>
                  <a:pt x="240355" y="80033"/>
                </a:lnTo>
                <a:lnTo>
                  <a:pt x="255607" y="74018"/>
                </a:lnTo>
                <a:lnTo>
                  <a:pt x="270537" y="69822"/>
                </a:lnTo>
                <a:lnTo>
                  <a:pt x="285207" y="68246"/>
                </a:lnTo>
                <a:lnTo>
                  <a:pt x="299835" y="69822"/>
                </a:lnTo>
                <a:lnTo>
                  <a:pt x="314673" y="74018"/>
                </a:lnTo>
                <a:lnTo>
                  <a:pt x="329833" y="80033"/>
                </a:lnTo>
                <a:lnTo>
                  <a:pt x="345424" y="87069"/>
                </a:lnTo>
                <a:lnTo>
                  <a:pt x="364059" y="95474"/>
                </a:lnTo>
                <a:lnTo>
                  <a:pt x="384008" y="103110"/>
                </a:lnTo>
                <a:lnTo>
                  <a:pt x="405295" y="108657"/>
                </a:lnTo>
                <a:lnTo>
                  <a:pt x="427944" y="110799"/>
                </a:lnTo>
                <a:lnTo>
                  <a:pt x="450231" y="108699"/>
                </a:lnTo>
                <a:lnTo>
                  <a:pt x="470935" y="103243"/>
                </a:lnTo>
                <a:lnTo>
                  <a:pt x="490194" y="95700"/>
                </a:lnTo>
                <a:lnTo>
                  <a:pt x="508145" y="87337"/>
                </a:lnTo>
                <a:lnTo>
                  <a:pt x="523615" y="80139"/>
                </a:lnTo>
                <a:lnTo>
                  <a:pt x="538959" y="74045"/>
                </a:lnTo>
                <a:lnTo>
                  <a:pt x="554463" y="69824"/>
                </a:lnTo>
                <a:lnTo>
                  <a:pt x="570414" y="68246"/>
                </a:lnTo>
                <a:lnTo>
                  <a:pt x="585116" y="69683"/>
                </a:lnTo>
                <a:lnTo>
                  <a:pt x="599176" y="73572"/>
                </a:lnTo>
                <a:lnTo>
                  <a:pt x="613128" y="79281"/>
                </a:lnTo>
                <a:lnTo>
                  <a:pt x="627509" y="86177"/>
                </a:lnTo>
                <a:lnTo>
                  <a:pt x="645787" y="94842"/>
                </a:lnTo>
                <a:lnTo>
                  <a:pt x="665807" y="102770"/>
                </a:lnTo>
                <a:lnTo>
                  <a:pt x="688023" y="108558"/>
                </a:lnTo>
                <a:lnTo>
                  <a:pt x="712884" y="110799"/>
                </a:lnTo>
                <a:lnTo>
                  <a:pt x="737995" y="108556"/>
                </a:lnTo>
                <a:lnTo>
                  <a:pt x="760523" y="102744"/>
                </a:lnTo>
                <a:lnTo>
                  <a:pt x="780910" y="94736"/>
                </a:lnTo>
                <a:lnTo>
                  <a:pt x="799597" y="85910"/>
                </a:lnTo>
                <a:lnTo>
                  <a:pt x="813916" y="79175"/>
                </a:lnTo>
                <a:lnTo>
                  <a:pt x="827645" y="73545"/>
                </a:lnTo>
                <a:lnTo>
                  <a:pt x="841268" y="69681"/>
                </a:lnTo>
                <a:lnTo>
                  <a:pt x="855265" y="68246"/>
                </a:lnTo>
                <a:lnTo>
                  <a:pt x="869583" y="69698"/>
                </a:lnTo>
                <a:lnTo>
                  <a:pt x="883697" y="73643"/>
                </a:lnTo>
                <a:lnTo>
                  <a:pt x="898024" y="79461"/>
                </a:lnTo>
                <a:lnTo>
                  <a:pt x="912984" y="86534"/>
                </a:lnTo>
                <a:lnTo>
                  <a:pt x="931648" y="95143"/>
                </a:lnTo>
                <a:lnTo>
                  <a:pt x="951853" y="102949"/>
                </a:lnTo>
                <a:lnTo>
                  <a:pt x="973879" y="108614"/>
                </a:lnTo>
                <a:lnTo>
                  <a:pt x="998002" y="110799"/>
                </a:lnTo>
                <a:lnTo>
                  <a:pt x="1022972" y="108513"/>
                </a:lnTo>
                <a:lnTo>
                  <a:pt x="1046176" y="102583"/>
                </a:lnTo>
                <a:lnTo>
                  <a:pt x="1067774" y="94405"/>
                </a:lnTo>
                <a:lnTo>
                  <a:pt x="1087927" y="85374"/>
                </a:lnTo>
                <a:lnTo>
                  <a:pt x="1102239" y="78965"/>
                </a:lnTo>
                <a:lnTo>
                  <a:pt x="1115913" y="73492"/>
                </a:lnTo>
                <a:lnTo>
                  <a:pt x="1128730" y="69678"/>
                </a:lnTo>
                <a:lnTo>
                  <a:pt x="1140473" y="68246"/>
                </a:lnTo>
                <a:lnTo>
                  <a:pt x="1140473" y="0"/>
                </a:lnTo>
                <a:lnTo>
                  <a:pt x="1118865" y="2046"/>
                </a:lnTo>
                <a:lnTo>
                  <a:pt x="1098391" y="7404"/>
                </a:lnTo>
                <a:lnTo>
                  <a:pt x="1078774" y="14903"/>
                </a:lnTo>
                <a:lnTo>
                  <a:pt x="1059736" y="23373"/>
                </a:lnTo>
                <a:lnTo>
                  <a:pt x="1043545" y="30464"/>
                </a:lnTo>
                <a:lnTo>
                  <a:pt x="1027879" y="36603"/>
                </a:lnTo>
                <a:lnTo>
                  <a:pt x="1012641" y="40921"/>
                </a:lnTo>
                <a:lnTo>
                  <a:pt x="997735" y="42553"/>
                </a:lnTo>
                <a:lnTo>
                  <a:pt x="984139" y="41104"/>
                </a:lnTo>
                <a:lnTo>
                  <a:pt x="970543" y="37209"/>
                </a:lnTo>
                <a:lnTo>
                  <a:pt x="956626" y="31548"/>
                </a:lnTo>
                <a:lnTo>
                  <a:pt x="942067" y="24800"/>
                </a:lnTo>
                <a:lnTo>
                  <a:pt x="923004" y="15987"/>
                </a:lnTo>
                <a:lnTo>
                  <a:pt x="902413" y="8011"/>
                </a:lnTo>
                <a:lnTo>
                  <a:pt x="879948" y="2229"/>
                </a:lnTo>
                <a:lnTo>
                  <a:pt x="855265" y="0"/>
                </a:lnTo>
                <a:lnTo>
                  <a:pt x="830739" y="2227"/>
                </a:lnTo>
                <a:lnTo>
                  <a:pt x="808661" y="7984"/>
                </a:lnTo>
                <a:lnTo>
                  <a:pt x="788564" y="15882"/>
                </a:lnTo>
                <a:lnTo>
                  <a:pt x="769979" y="24533"/>
                </a:lnTo>
                <a:lnTo>
                  <a:pt x="755398" y="31443"/>
                </a:lnTo>
                <a:lnTo>
                  <a:pt x="741325" y="37183"/>
                </a:lnTo>
                <a:lnTo>
                  <a:pt x="727305" y="41102"/>
                </a:lnTo>
                <a:lnTo>
                  <a:pt x="712884" y="42553"/>
                </a:lnTo>
                <a:lnTo>
                  <a:pt x="698768" y="41104"/>
                </a:lnTo>
                <a:lnTo>
                  <a:pt x="685184" y="37209"/>
                </a:lnTo>
                <a:lnTo>
                  <a:pt x="671600" y="31548"/>
                </a:lnTo>
                <a:lnTo>
                  <a:pt x="657484" y="24800"/>
                </a:lnTo>
                <a:lnTo>
                  <a:pt x="638821" y="15987"/>
                </a:lnTo>
                <a:lnTo>
                  <a:pt x="618445" y="8011"/>
                </a:lnTo>
                <a:lnTo>
                  <a:pt x="595821" y="2229"/>
                </a:lnTo>
                <a:lnTo>
                  <a:pt x="570414" y="0"/>
                </a:lnTo>
                <a:lnTo>
                  <a:pt x="544177" y="2328"/>
                </a:lnTo>
                <a:lnTo>
                  <a:pt x="520456" y="8350"/>
                </a:lnTo>
                <a:lnTo>
                  <a:pt x="498876" y="16619"/>
                </a:lnTo>
                <a:lnTo>
                  <a:pt x="479062" y="25692"/>
                </a:lnTo>
                <a:lnTo>
                  <a:pt x="465214" y="32181"/>
                </a:lnTo>
                <a:lnTo>
                  <a:pt x="452219" y="37548"/>
                </a:lnTo>
                <a:lnTo>
                  <a:pt x="439866" y="41203"/>
                </a:lnTo>
                <a:lnTo>
                  <a:pt x="427944" y="42553"/>
                </a:lnTo>
                <a:lnTo>
                  <a:pt x="415617" y="41160"/>
                </a:lnTo>
                <a:lnTo>
                  <a:pt x="402564" y="37388"/>
                </a:lnTo>
                <a:lnTo>
                  <a:pt x="388708" y="31849"/>
                </a:lnTo>
                <a:lnTo>
                  <a:pt x="373972" y="25157"/>
                </a:lnTo>
                <a:lnTo>
                  <a:pt x="354201" y="16288"/>
                </a:lnTo>
                <a:lnTo>
                  <a:pt x="332908" y="8189"/>
                </a:lnTo>
                <a:lnTo>
                  <a:pt x="309956" y="2285"/>
                </a:lnTo>
                <a:lnTo>
                  <a:pt x="285207" y="0"/>
                </a:lnTo>
                <a:lnTo>
                  <a:pt x="260336" y="2284"/>
                </a:lnTo>
                <a:lnTo>
                  <a:pt x="237372" y="8189"/>
                </a:lnTo>
                <a:lnTo>
                  <a:pt x="216067" y="16288"/>
                </a:lnTo>
                <a:lnTo>
                  <a:pt x="196174" y="25157"/>
                </a:lnTo>
                <a:lnTo>
                  <a:pt x="181843" y="31609"/>
                </a:lnTo>
                <a:lnTo>
                  <a:pt x="168064" y="37174"/>
                </a:lnTo>
                <a:lnTo>
                  <a:pt x="154981" y="41079"/>
                </a:lnTo>
                <a:lnTo>
                  <a:pt x="142737" y="42553"/>
                </a:lnTo>
                <a:lnTo>
                  <a:pt x="129455" y="40977"/>
                </a:lnTo>
                <a:lnTo>
                  <a:pt x="115028" y="36781"/>
                </a:lnTo>
                <a:lnTo>
                  <a:pt x="99692" y="30765"/>
                </a:lnTo>
                <a:lnTo>
                  <a:pt x="83679" y="23730"/>
                </a:lnTo>
                <a:lnTo>
                  <a:pt x="63619" y="15084"/>
                </a:lnTo>
                <a:lnTo>
                  <a:pt x="43124" y="7475"/>
                </a:lnTo>
                <a:lnTo>
                  <a:pt x="21987" y="206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20179" y="4907362"/>
            <a:ext cx="1141095" cy="111125"/>
          </a:xfrm>
          <a:custGeom>
            <a:avLst/>
            <a:gdLst/>
            <a:ahLst/>
            <a:cxnLst/>
            <a:rect l="l" t="t" r="r" b="b"/>
            <a:pathLst>
              <a:path w="1141095" h="111125">
                <a:moveTo>
                  <a:pt x="0" y="0"/>
                </a:moveTo>
                <a:lnTo>
                  <a:pt x="0" y="68157"/>
                </a:lnTo>
                <a:lnTo>
                  <a:pt x="12312" y="69688"/>
                </a:lnTo>
                <a:lnTo>
                  <a:pt x="25933" y="73741"/>
                </a:lnTo>
                <a:lnTo>
                  <a:pt x="40571" y="79508"/>
                </a:lnTo>
                <a:lnTo>
                  <a:pt x="55935" y="86177"/>
                </a:lnTo>
                <a:lnTo>
                  <a:pt x="76041" y="94828"/>
                </a:lnTo>
                <a:lnTo>
                  <a:pt x="97302" y="102726"/>
                </a:lnTo>
                <a:lnTo>
                  <a:pt x="119579" y="108483"/>
                </a:lnTo>
                <a:lnTo>
                  <a:pt x="142737" y="110710"/>
                </a:lnTo>
                <a:lnTo>
                  <a:pt x="165182" y="108582"/>
                </a:lnTo>
                <a:lnTo>
                  <a:pt x="186299" y="103065"/>
                </a:lnTo>
                <a:lnTo>
                  <a:pt x="206131" y="95460"/>
                </a:lnTo>
                <a:lnTo>
                  <a:pt x="224722" y="87069"/>
                </a:lnTo>
                <a:lnTo>
                  <a:pt x="240355" y="80019"/>
                </a:lnTo>
                <a:lnTo>
                  <a:pt x="255607" y="73973"/>
                </a:lnTo>
                <a:lnTo>
                  <a:pt x="270537" y="69747"/>
                </a:lnTo>
                <a:lnTo>
                  <a:pt x="285207" y="68157"/>
                </a:lnTo>
                <a:lnTo>
                  <a:pt x="299835" y="69747"/>
                </a:lnTo>
                <a:lnTo>
                  <a:pt x="314673" y="73973"/>
                </a:lnTo>
                <a:lnTo>
                  <a:pt x="329833" y="80019"/>
                </a:lnTo>
                <a:lnTo>
                  <a:pt x="345424" y="87069"/>
                </a:lnTo>
                <a:lnTo>
                  <a:pt x="364059" y="95460"/>
                </a:lnTo>
                <a:lnTo>
                  <a:pt x="384008" y="103065"/>
                </a:lnTo>
                <a:lnTo>
                  <a:pt x="405295" y="108582"/>
                </a:lnTo>
                <a:lnTo>
                  <a:pt x="427944" y="110710"/>
                </a:lnTo>
                <a:lnTo>
                  <a:pt x="450231" y="108624"/>
                </a:lnTo>
                <a:lnTo>
                  <a:pt x="470935" y="103199"/>
                </a:lnTo>
                <a:lnTo>
                  <a:pt x="490194" y="95686"/>
                </a:lnTo>
                <a:lnTo>
                  <a:pt x="508145" y="87337"/>
                </a:lnTo>
                <a:lnTo>
                  <a:pt x="523615" y="80125"/>
                </a:lnTo>
                <a:lnTo>
                  <a:pt x="538959" y="74000"/>
                </a:lnTo>
                <a:lnTo>
                  <a:pt x="554463" y="69748"/>
                </a:lnTo>
                <a:lnTo>
                  <a:pt x="570414" y="68157"/>
                </a:lnTo>
                <a:lnTo>
                  <a:pt x="585116" y="69607"/>
                </a:lnTo>
                <a:lnTo>
                  <a:pt x="599176" y="73527"/>
                </a:lnTo>
                <a:lnTo>
                  <a:pt x="613128" y="79267"/>
                </a:lnTo>
                <a:lnTo>
                  <a:pt x="627509" y="86177"/>
                </a:lnTo>
                <a:lnTo>
                  <a:pt x="645787" y="94828"/>
                </a:lnTo>
                <a:lnTo>
                  <a:pt x="665807" y="102726"/>
                </a:lnTo>
                <a:lnTo>
                  <a:pt x="688023" y="108483"/>
                </a:lnTo>
                <a:lnTo>
                  <a:pt x="712884" y="110710"/>
                </a:lnTo>
                <a:lnTo>
                  <a:pt x="737995" y="108481"/>
                </a:lnTo>
                <a:lnTo>
                  <a:pt x="760523" y="102699"/>
                </a:lnTo>
                <a:lnTo>
                  <a:pt x="780910" y="94723"/>
                </a:lnTo>
                <a:lnTo>
                  <a:pt x="799597" y="85910"/>
                </a:lnTo>
                <a:lnTo>
                  <a:pt x="813916" y="79161"/>
                </a:lnTo>
                <a:lnTo>
                  <a:pt x="827645" y="73500"/>
                </a:lnTo>
                <a:lnTo>
                  <a:pt x="841268" y="69606"/>
                </a:lnTo>
                <a:lnTo>
                  <a:pt x="855265" y="68157"/>
                </a:lnTo>
                <a:lnTo>
                  <a:pt x="869583" y="69609"/>
                </a:lnTo>
                <a:lnTo>
                  <a:pt x="883697" y="73554"/>
                </a:lnTo>
                <a:lnTo>
                  <a:pt x="898024" y="79372"/>
                </a:lnTo>
                <a:lnTo>
                  <a:pt x="912984" y="86445"/>
                </a:lnTo>
                <a:lnTo>
                  <a:pt x="931648" y="95054"/>
                </a:lnTo>
                <a:lnTo>
                  <a:pt x="951853" y="102860"/>
                </a:lnTo>
                <a:lnTo>
                  <a:pt x="973879" y="108525"/>
                </a:lnTo>
                <a:lnTo>
                  <a:pt x="998002" y="110710"/>
                </a:lnTo>
                <a:lnTo>
                  <a:pt x="1022972" y="108424"/>
                </a:lnTo>
                <a:lnTo>
                  <a:pt x="1046176" y="102494"/>
                </a:lnTo>
                <a:lnTo>
                  <a:pt x="1067774" y="94316"/>
                </a:lnTo>
                <a:lnTo>
                  <a:pt x="1087927" y="85285"/>
                </a:lnTo>
                <a:lnTo>
                  <a:pt x="1102239" y="78875"/>
                </a:lnTo>
                <a:lnTo>
                  <a:pt x="1115913" y="73402"/>
                </a:lnTo>
                <a:lnTo>
                  <a:pt x="1128730" y="69589"/>
                </a:lnTo>
                <a:lnTo>
                  <a:pt x="1140473" y="68157"/>
                </a:lnTo>
                <a:lnTo>
                  <a:pt x="1140473" y="0"/>
                </a:lnTo>
                <a:lnTo>
                  <a:pt x="1118865" y="2046"/>
                </a:lnTo>
                <a:lnTo>
                  <a:pt x="1098391" y="7404"/>
                </a:lnTo>
                <a:lnTo>
                  <a:pt x="1078774" y="14903"/>
                </a:lnTo>
                <a:lnTo>
                  <a:pt x="1059736" y="23373"/>
                </a:lnTo>
                <a:lnTo>
                  <a:pt x="1043545" y="30571"/>
                </a:lnTo>
                <a:lnTo>
                  <a:pt x="1027879" y="36665"/>
                </a:lnTo>
                <a:lnTo>
                  <a:pt x="1012641" y="40886"/>
                </a:lnTo>
                <a:lnTo>
                  <a:pt x="997735" y="42464"/>
                </a:lnTo>
                <a:lnTo>
                  <a:pt x="984139" y="41029"/>
                </a:lnTo>
                <a:lnTo>
                  <a:pt x="970543" y="37165"/>
                </a:lnTo>
                <a:lnTo>
                  <a:pt x="956626" y="31534"/>
                </a:lnTo>
                <a:lnTo>
                  <a:pt x="942067" y="24800"/>
                </a:lnTo>
                <a:lnTo>
                  <a:pt x="923004" y="15987"/>
                </a:lnTo>
                <a:lnTo>
                  <a:pt x="902413" y="8011"/>
                </a:lnTo>
                <a:lnTo>
                  <a:pt x="879948" y="2229"/>
                </a:lnTo>
                <a:lnTo>
                  <a:pt x="855265" y="0"/>
                </a:lnTo>
                <a:lnTo>
                  <a:pt x="830739" y="2227"/>
                </a:lnTo>
                <a:lnTo>
                  <a:pt x="808661" y="7984"/>
                </a:lnTo>
                <a:lnTo>
                  <a:pt x="788564" y="15882"/>
                </a:lnTo>
                <a:lnTo>
                  <a:pt x="769979" y="24532"/>
                </a:lnTo>
                <a:lnTo>
                  <a:pt x="755398" y="31429"/>
                </a:lnTo>
                <a:lnTo>
                  <a:pt x="741325" y="37138"/>
                </a:lnTo>
                <a:lnTo>
                  <a:pt x="727305" y="41027"/>
                </a:lnTo>
                <a:lnTo>
                  <a:pt x="712884" y="42464"/>
                </a:lnTo>
                <a:lnTo>
                  <a:pt x="698768" y="41029"/>
                </a:lnTo>
                <a:lnTo>
                  <a:pt x="685184" y="37165"/>
                </a:lnTo>
                <a:lnTo>
                  <a:pt x="671600" y="31534"/>
                </a:lnTo>
                <a:lnTo>
                  <a:pt x="657484" y="24800"/>
                </a:lnTo>
                <a:lnTo>
                  <a:pt x="638821" y="15987"/>
                </a:lnTo>
                <a:lnTo>
                  <a:pt x="618445" y="8011"/>
                </a:lnTo>
                <a:lnTo>
                  <a:pt x="595821" y="2229"/>
                </a:lnTo>
                <a:lnTo>
                  <a:pt x="570414" y="0"/>
                </a:lnTo>
                <a:lnTo>
                  <a:pt x="544177" y="2328"/>
                </a:lnTo>
                <a:lnTo>
                  <a:pt x="520456" y="8350"/>
                </a:lnTo>
                <a:lnTo>
                  <a:pt x="498876" y="16619"/>
                </a:lnTo>
                <a:lnTo>
                  <a:pt x="479062" y="25692"/>
                </a:lnTo>
                <a:lnTo>
                  <a:pt x="465214" y="32167"/>
                </a:lnTo>
                <a:lnTo>
                  <a:pt x="452219" y="37504"/>
                </a:lnTo>
                <a:lnTo>
                  <a:pt x="439866" y="41128"/>
                </a:lnTo>
                <a:lnTo>
                  <a:pt x="427944" y="42464"/>
                </a:lnTo>
                <a:lnTo>
                  <a:pt x="415617" y="41070"/>
                </a:lnTo>
                <a:lnTo>
                  <a:pt x="402564" y="37299"/>
                </a:lnTo>
                <a:lnTo>
                  <a:pt x="388708" y="31760"/>
                </a:lnTo>
                <a:lnTo>
                  <a:pt x="373972" y="25068"/>
                </a:lnTo>
                <a:lnTo>
                  <a:pt x="354201" y="16213"/>
                </a:lnTo>
                <a:lnTo>
                  <a:pt x="332908" y="8145"/>
                </a:lnTo>
                <a:lnTo>
                  <a:pt x="309956" y="2271"/>
                </a:lnTo>
                <a:lnTo>
                  <a:pt x="285207" y="0"/>
                </a:lnTo>
                <a:lnTo>
                  <a:pt x="260336" y="2270"/>
                </a:lnTo>
                <a:lnTo>
                  <a:pt x="237372" y="8144"/>
                </a:lnTo>
                <a:lnTo>
                  <a:pt x="216067" y="16213"/>
                </a:lnTo>
                <a:lnTo>
                  <a:pt x="196174" y="25068"/>
                </a:lnTo>
                <a:lnTo>
                  <a:pt x="181843" y="31519"/>
                </a:lnTo>
                <a:lnTo>
                  <a:pt x="168064" y="37084"/>
                </a:lnTo>
                <a:lnTo>
                  <a:pt x="154981" y="40990"/>
                </a:lnTo>
                <a:lnTo>
                  <a:pt x="142737" y="42464"/>
                </a:lnTo>
                <a:lnTo>
                  <a:pt x="129455" y="40888"/>
                </a:lnTo>
                <a:lnTo>
                  <a:pt x="115028" y="36692"/>
                </a:lnTo>
                <a:lnTo>
                  <a:pt x="99692" y="30676"/>
                </a:lnTo>
                <a:lnTo>
                  <a:pt x="83679" y="23640"/>
                </a:lnTo>
                <a:lnTo>
                  <a:pt x="63619" y="15009"/>
                </a:lnTo>
                <a:lnTo>
                  <a:pt x="43124" y="7431"/>
                </a:lnTo>
                <a:lnTo>
                  <a:pt x="21987" y="204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620179" y="5049742"/>
            <a:ext cx="1141095" cy="111125"/>
          </a:xfrm>
          <a:custGeom>
            <a:avLst/>
            <a:gdLst/>
            <a:ahLst/>
            <a:cxnLst/>
            <a:rect l="l" t="t" r="r" b="b"/>
            <a:pathLst>
              <a:path w="1141095" h="111125">
                <a:moveTo>
                  <a:pt x="0" y="0"/>
                </a:moveTo>
                <a:lnTo>
                  <a:pt x="0" y="68246"/>
                </a:lnTo>
                <a:lnTo>
                  <a:pt x="12312" y="69777"/>
                </a:lnTo>
                <a:lnTo>
                  <a:pt x="25933" y="73831"/>
                </a:lnTo>
                <a:lnTo>
                  <a:pt x="40571" y="79597"/>
                </a:lnTo>
                <a:lnTo>
                  <a:pt x="55935" y="86267"/>
                </a:lnTo>
                <a:lnTo>
                  <a:pt x="76041" y="94917"/>
                </a:lnTo>
                <a:lnTo>
                  <a:pt x="97302" y="102815"/>
                </a:lnTo>
                <a:lnTo>
                  <a:pt x="119579" y="108572"/>
                </a:lnTo>
                <a:lnTo>
                  <a:pt x="142737" y="110799"/>
                </a:lnTo>
                <a:lnTo>
                  <a:pt x="165182" y="108657"/>
                </a:lnTo>
                <a:lnTo>
                  <a:pt x="186299" y="103110"/>
                </a:lnTo>
                <a:lnTo>
                  <a:pt x="206131" y="95474"/>
                </a:lnTo>
                <a:lnTo>
                  <a:pt x="224722" y="87069"/>
                </a:lnTo>
                <a:lnTo>
                  <a:pt x="240355" y="80033"/>
                </a:lnTo>
                <a:lnTo>
                  <a:pt x="255607" y="74018"/>
                </a:lnTo>
                <a:lnTo>
                  <a:pt x="270537" y="69822"/>
                </a:lnTo>
                <a:lnTo>
                  <a:pt x="285207" y="68246"/>
                </a:lnTo>
                <a:lnTo>
                  <a:pt x="299835" y="69822"/>
                </a:lnTo>
                <a:lnTo>
                  <a:pt x="314673" y="74018"/>
                </a:lnTo>
                <a:lnTo>
                  <a:pt x="329833" y="80033"/>
                </a:lnTo>
                <a:lnTo>
                  <a:pt x="345424" y="87069"/>
                </a:lnTo>
                <a:lnTo>
                  <a:pt x="364059" y="95474"/>
                </a:lnTo>
                <a:lnTo>
                  <a:pt x="384008" y="103110"/>
                </a:lnTo>
                <a:lnTo>
                  <a:pt x="405295" y="108657"/>
                </a:lnTo>
                <a:lnTo>
                  <a:pt x="427944" y="110799"/>
                </a:lnTo>
                <a:lnTo>
                  <a:pt x="450231" y="108713"/>
                </a:lnTo>
                <a:lnTo>
                  <a:pt x="470935" y="103288"/>
                </a:lnTo>
                <a:lnTo>
                  <a:pt x="490194" y="95775"/>
                </a:lnTo>
                <a:lnTo>
                  <a:pt x="508145" y="87426"/>
                </a:lnTo>
                <a:lnTo>
                  <a:pt x="523615" y="80214"/>
                </a:lnTo>
                <a:lnTo>
                  <a:pt x="538959" y="74089"/>
                </a:lnTo>
                <a:lnTo>
                  <a:pt x="554463" y="69838"/>
                </a:lnTo>
                <a:lnTo>
                  <a:pt x="570414" y="68246"/>
                </a:lnTo>
                <a:lnTo>
                  <a:pt x="585116" y="69697"/>
                </a:lnTo>
                <a:lnTo>
                  <a:pt x="599176" y="73616"/>
                </a:lnTo>
                <a:lnTo>
                  <a:pt x="613128" y="79356"/>
                </a:lnTo>
                <a:lnTo>
                  <a:pt x="627509" y="86267"/>
                </a:lnTo>
                <a:lnTo>
                  <a:pt x="645787" y="94917"/>
                </a:lnTo>
                <a:lnTo>
                  <a:pt x="665807" y="102815"/>
                </a:lnTo>
                <a:lnTo>
                  <a:pt x="688023" y="108572"/>
                </a:lnTo>
                <a:lnTo>
                  <a:pt x="712884" y="110799"/>
                </a:lnTo>
                <a:lnTo>
                  <a:pt x="737995" y="108570"/>
                </a:lnTo>
                <a:lnTo>
                  <a:pt x="760523" y="102788"/>
                </a:lnTo>
                <a:lnTo>
                  <a:pt x="780910" y="94812"/>
                </a:lnTo>
                <a:lnTo>
                  <a:pt x="799597" y="85999"/>
                </a:lnTo>
                <a:lnTo>
                  <a:pt x="813916" y="79251"/>
                </a:lnTo>
                <a:lnTo>
                  <a:pt x="827645" y="73589"/>
                </a:lnTo>
                <a:lnTo>
                  <a:pt x="841268" y="69695"/>
                </a:lnTo>
                <a:lnTo>
                  <a:pt x="855265" y="68246"/>
                </a:lnTo>
                <a:lnTo>
                  <a:pt x="869583" y="69698"/>
                </a:lnTo>
                <a:lnTo>
                  <a:pt x="883696" y="73643"/>
                </a:lnTo>
                <a:lnTo>
                  <a:pt x="898024" y="79461"/>
                </a:lnTo>
                <a:lnTo>
                  <a:pt x="912984" y="86534"/>
                </a:lnTo>
                <a:lnTo>
                  <a:pt x="931648" y="95143"/>
                </a:lnTo>
                <a:lnTo>
                  <a:pt x="951853" y="102949"/>
                </a:lnTo>
                <a:lnTo>
                  <a:pt x="973879" y="108614"/>
                </a:lnTo>
                <a:lnTo>
                  <a:pt x="998002" y="110799"/>
                </a:lnTo>
                <a:lnTo>
                  <a:pt x="1022972" y="108513"/>
                </a:lnTo>
                <a:lnTo>
                  <a:pt x="1046176" y="102583"/>
                </a:lnTo>
                <a:lnTo>
                  <a:pt x="1067774" y="94405"/>
                </a:lnTo>
                <a:lnTo>
                  <a:pt x="1087927" y="85374"/>
                </a:lnTo>
                <a:lnTo>
                  <a:pt x="1102239" y="78965"/>
                </a:lnTo>
                <a:lnTo>
                  <a:pt x="1115913" y="73492"/>
                </a:lnTo>
                <a:lnTo>
                  <a:pt x="1128730" y="69678"/>
                </a:lnTo>
                <a:lnTo>
                  <a:pt x="1140473" y="68246"/>
                </a:lnTo>
                <a:lnTo>
                  <a:pt x="1140473" y="0"/>
                </a:lnTo>
                <a:lnTo>
                  <a:pt x="1118865" y="2060"/>
                </a:lnTo>
                <a:lnTo>
                  <a:pt x="1098391" y="7449"/>
                </a:lnTo>
                <a:lnTo>
                  <a:pt x="1078774" y="14979"/>
                </a:lnTo>
                <a:lnTo>
                  <a:pt x="1059736" y="23462"/>
                </a:lnTo>
                <a:lnTo>
                  <a:pt x="1043545" y="30540"/>
                </a:lnTo>
                <a:lnTo>
                  <a:pt x="1027879" y="36647"/>
                </a:lnTo>
                <a:lnTo>
                  <a:pt x="1012641" y="40935"/>
                </a:lnTo>
                <a:lnTo>
                  <a:pt x="997735" y="42553"/>
                </a:lnTo>
                <a:lnTo>
                  <a:pt x="984139" y="41118"/>
                </a:lnTo>
                <a:lnTo>
                  <a:pt x="970543" y="37254"/>
                </a:lnTo>
                <a:lnTo>
                  <a:pt x="956626" y="31624"/>
                </a:lnTo>
                <a:lnTo>
                  <a:pt x="942067" y="24889"/>
                </a:lnTo>
                <a:lnTo>
                  <a:pt x="923004" y="16062"/>
                </a:lnTo>
                <a:lnTo>
                  <a:pt x="902413" y="8055"/>
                </a:lnTo>
                <a:lnTo>
                  <a:pt x="879948" y="2243"/>
                </a:lnTo>
                <a:lnTo>
                  <a:pt x="855265" y="0"/>
                </a:lnTo>
                <a:lnTo>
                  <a:pt x="830739" y="2241"/>
                </a:lnTo>
                <a:lnTo>
                  <a:pt x="808661" y="8029"/>
                </a:lnTo>
                <a:lnTo>
                  <a:pt x="788564" y="15957"/>
                </a:lnTo>
                <a:lnTo>
                  <a:pt x="769979" y="24622"/>
                </a:lnTo>
                <a:lnTo>
                  <a:pt x="755398" y="31518"/>
                </a:lnTo>
                <a:lnTo>
                  <a:pt x="741325" y="37227"/>
                </a:lnTo>
                <a:lnTo>
                  <a:pt x="727305" y="41116"/>
                </a:lnTo>
                <a:lnTo>
                  <a:pt x="712884" y="42553"/>
                </a:lnTo>
                <a:lnTo>
                  <a:pt x="698768" y="41118"/>
                </a:lnTo>
                <a:lnTo>
                  <a:pt x="685184" y="37254"/>
                </a:lnTo>
                <a:lnTo>
                  <a:pt x="671600" y="31624"/>
                </a:lnTo>
                <a:lnTo>
                  <a:pt x="657484" y="24889"/>
                </a:lnTo>
                <a:lnTo>
                  <a:pt x="638821" y="16062"/>
                </a:lnTo>
                <a:lnTo>
                  <a:pt x="618445" y="8055"/>
                </a:lnTo>
                <a:lnTo>
                  <a:pt x="595821" y="2243"/>
                </a:lnTo>
                <a:lnTo>
                  <a:pt x="570414" y="0"/>
                </a:lnTo>
                <a:lnTo>
                  <a:pt x="544177" y="2328"/>
                </a:lnTo>
                <a:lnTo>
                  <a:pt x="520456" y="8350"/>
                </a:lnTo>
                <a:lnTo>
                  <a:pt x="498876" y="16620"/>
                </a:lnTo>
                <a:lnTo>
                  <a:pt x="479062" y="25692"/>
                </a:lnTo>
                <a:lnTo>
                  <a:pt x="465214" y="32181"/>
                </a:lnTo>
                <a:lnTo>
                  <a:pt x="452219" y="37548"/>
                </a:lnTo>
                <a:lnTo>
                  <a:pt x="439866" y="41203"/>
                </a:lnTo>
                <a:lnTo>
                  <a:pt x="427944" y="42553"/>
                </a:lnTo>
                <a:lnTo>
                  <a:pt x="415617" y="41160"/>
                </a:lnTo>
                <a:lnTo>
                  <a:pt x="402564" y="37388"/>
                </a:lnTo>
                <a:lnTo>
                  <a:pt x="388708" y="31849"/>
                </a:lnTo>
                <a:lnTo>
                  <a:pt x="373972" y="25157"/>
                </a:lnTo>
                <a:lnTo>
                  <a:pt x="354201" y="16288"/>
                </a:lnTo>
                <a:lnTo>
                  <a:pt x="332908" y="8189"/>
                </a:lnTo>
                <a:lnTo>
                  <a:pt x="309956" y="2284"/>
                </a:lnTo>
                <a:lnTo>
                  <a:pt x="285207" y="0"/>
                </a:lnTo>
                <a:lnTo>
                  <a:pt x="260336" y="2284"/>
                </a:lnTo>
                <a:lnTo>
                  <a:pt x="237372" y="8189"/>
                </a:lnTo>
                <a:lnTo>
                  <a:pt x="216067" y="16289"/>
                </a:lnTo>
                <a:lnTo>
                  <a:pt x="196174" y="25157"/>
                </a:lnTo>
                <a:lnTo>
                  <a:pt x="181843" y="31609"/>
                </a:lnTo>
                <a:lnTo>
                  <a:pt x="168064" y="37174"/>
                </a:lnTo>
                <a:lnTo>
                  <a:pt x="154981" y="41079"/>
                </a:lnTo>
                <a:lnTo>
                  <a:pt x="142737" y="42553"/>
                </a:lnTo>
                <a:lnTo>
                  <a:pt x="129455" y="40977"/>
                </a:lnTo>
                <a:lnTo>
                  <a:pt x="115028" y="36781"/>
                </a:lnTo>
                <a:lnTo>
                  <a:pt x="99692" y="30766"/>
                </a:lnTo>
                <a:lnTo>
                  <a:pt x="83679" y="23730"/>
                </a:lnTo>
                <a:lnTo>
                  <a:pt x="63619" y="15084"/>
                </a:lnTo>
                <a:lnTo>
                  <a:pt x="43124" y="7475"/>
                </a:lnTo>
                <a:lnTo>
                  <a:pt x="21987" y="2061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21645" y="2506590"/>
            <a:ext cx="1698618" cy="1232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75448" y="5570546"/>
            <a:ext cx="1947990" cy="1109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96937" y="7041603"/>
            <a:ext cx="1324610" cy="880110"/>
          </a:xfrm>
          <a:custGeom>
            <a:avLst/>
            <a:gdLst/>
            <a:ahLst/>
            <a:cxnLst/>
            <a:rect l="l" t="t" r="r" b="b"/>
            <a:pathLst>
              <a:path w="1324610" h="880109">
                <a:moveTo>
                  <a:pt x="1324104" y="742118"/>
                </a:moveTo>
                <a:lnTo>
                  <a:pt x="0" y="742118"/>
                </a:lnTo>
                <a:lnTo>
                  <a:pt x="0" y="879702"/>
                </a:lnTo>
                <a:lnTo>
                  <a:pt x="1324104" y="879702"/>
                </a:lnTo>
                <a:lnTo>
                  <a:pt x="1324104" y="742118"/>
                </a:lnTo>
                <a:close/>
              </a:path>
              <a:path w="1324610" h="880109">
                <a:moveTo>
                  <a:pt x="768808" y="254683"/>
                </a:moveTo>
                <a:lnTo>
                  <a:pt x="527365" y="388127"/>
                </a:lnTo>
                <a:lnTo>
                  <a:pt x="527365" y="564502"/>
                </a:lnTo>
                <a:lnTo>
                  <a:pt x="110583" y="564502"/>
                </a:lnTo>
                <a:lnTo>
                  <a:pt x="110583" y="742118"/>
                </a:lnTo>
                <a:lnTo>
                  <a:pt x="1210106" y="742118"/>
                </a:lnTo>
                <a:lnTo>
                  <a:pt x="1210106" y="466953"/>
                </a:lnTo>
                <a:lnTo>
                  <a:pt x="1143487" y="466953"/>
                </a:lnTo>
                <a:lnTo>
                  <a:pt x="1143487" y="358232"/>
                </a:lnTo>
                <a:lnTo>
                  <a:pt x="768808" y="358232"/>
                </a:lnTo>
                <a:lnTo>
                  <a:pt x="768808" y="254683"/>
                </a:lnTo>
                <a:close/>
              </a:path>
              <a:path w="1324610" h="880109">
                <a:moveTo>
                  <a:pt x="277211" y="0"/>
                </a:moveTo>
                <a:lnTo>
                  <a:pt x="229878" y="0"/>
                </a:lnTo>
                <a:lnTo>
                  <a:pt x="222384" y="7167"/>
                </a:lnTo>
                <a:lnTo>
                  <a:pt x="198408" y="564502"/>
                </a:lnTo>
                <a:lnTo>
                  <a:pt x="308578" y="564502"/>
                </a:lnTo>
                <a:lnTo>
                  <a:pt x="284705" y="7167"/>
                </a:lnTo>
                <a:lnTo>
                  <a:pt x="277211" y="0"/>
                </a:lnTo>
                <a:close/>
              </a:path>
              <a:path w="1324610" h="880109">
                <a:moveTo>
                  <a:pt x="435999" y="0"/>
                </a:moveTo>
                <a:lnTo>
                  <a:pt x="388667" y="0"/>
                </a:lnTo>
                <a:lnTo>
                  <a:pt x="381173" y="7167"/>
                </a:lnTo>
                <a:lnTo>
                  <a:pt x="357197" y="564502"/>
                </a:lnTo>
                <a:lnTo>
                  <a:pt x="467366" y="564502"/>
                </a:lnTo>
                <a:lnTo>
                  <a:pt x="443390" y="7167"/>
                </a:lnTo>
                <a:lnTo>
                  <a:pt x="435999" y="0"/>
                </a:lnTo>
                <a:close/>
              </a:path>
              <a:path w="1324610" h="880109">
                <a:moveTo>
                  <a:pt x="956147" y="254683"/>
                </a:moveTo>
                <a:lnTo>
                  <a:pt x="768808" y="358232"/>
                </a:lnTo>
                <a:lnTo>
                  <a:pt x="956147" y="358232"/>
                </a:lnTo>
                <a:lnTo>
                  <a:pt x="956147" y="254683"/>
                </a:lnTo>
                <a:close/>
              </a:path>
              <a:path w="1324610" h="880109">
                <a:moveTo>
                  <a:pt x="1143487" y="254683"/>
                </a:moveTo>
                <a:lnTo>
                  <a:pt x="956147" y="358232"/>
                </a:lnTo>
                <a:lnTo>
                  <a:pt x="1143487" y="358232"/>
                </a:lnTo>
                <a:lnTo>
                  <a:pt x="1143487" y="254683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296937" y="7041603"/>
            <a:ext cx="1324610" cy="880110"/>
          </a:xfrm>
          <a:custGeom>
            <a:avLst/>
            <a:gdLst/>
            <a:ahLst/>
            <a:cxnLst/>
            <a:rect l="l" t="t" r="r" b="b"/>
            <a:pathLst>
              <a:path w="1324610" h="880109">
                <a:moveTo>
                  <a:pt x="238959" y="0"/>
                </a:moveTo>
                <a:lnTo>
                  <a:pt x="229879" y="0"/>
                </a:lnTo>
                <a:lnTo>
                  <a:pt x="222384" y="7167"/>
                </a:lnTo>
                <a:lnTo>
                  <a:pt x="221994" y="16240"/>
                </a:lnTo>
                <a:lnTo>
                  <a:pt x="198408" y="564502"/>
                </a:lnTo>
                <a:lnTo>
                  <a:pt x="110583" y="564502"/>
                </a:lnTo>
                <a:lnTo>
                  <a:pt x="110583" y="742118"/>
                </a:lnTo>
                <a:lnTo>
                  <a:pt x="0" y="742118"/>
                </a:lnTo>
                <a:lnTo>
                  <a:pt x="0" y="879701"/>
                </a:lnTo>
                <a:lnTo>
                  <a:pt x="1324104" y="879701"/>
                </a:lnTo>
                <a:lnTo>
                  <a:pt x="1324104" y="742118"/>
                </a:lnTo>
                <a:lnTo>
                  <a:pt x="1210106" y="742118"/>
                </a:lnTo>
                <a:lnTo>
                  <a:pt x="1210106" y="466953"/>
                </a:lnTo>
                <a:lnTo>
                  <a:pt x="1143487" y="466953"/>
                </a:lnTo>
                <a:lnTo>
                  <a:pt x="1143487" y="254683"/>
                </a:lnTo>
                <a:lnTo>
                  <a:pt x="956147" y="358232"/>
                </a:lnTo>
                <a:lnTo>
                  <a:pt x="956147" y="254683"/>
                </a:lnTo>
                <a:lnTo>
                  <a:pt x="768807" y="358232"/>
                </a:lnTo>
                <a:lnTo>
                  <a:pt x="768807" y="254683"/>
                </a:lnTo>
                <a:lnTo>
                  <a:pt x="527365" y="388127"/>
                </a:lnTo>
                <a:lnTo>
                  <a:pt x="527365" y="564502"/>
                </a:lnTo>
                <a:lnTo>
                  <a:pt x="467367" y="564502"/>
                </a:lnTo>
                <a:lnTo>
                  <a:pt x="443781" y="16240"/>
                </a:lnTo>
                <a:lnTo>
                  <a:pt x="443391" y="7167"/>
                </a:lnTo>
                <a:lnTo>
                  <a:pt x="436000" y="0"/>
                </a:lnTo>
                <a:lnTo>
                  <a:pt x="426920" y="0"/>
                </a:lnTo>
                <a:lnTo>
                  <a:pt x="397748" y="0"/>
                </a:lnTo>
                <a:lnTo>
                  <a:pt x="388668" y="0"/>
                </a:lnTo>
                <a:lnTo>
                  <a:pt x="381173" y="7167"/>
                </a:lnTo>
                <a:lnTo>
                  <a:pt x="380783" y="16240"/>
                </a:lnTo>
                <a:lnTo>
                  <a:pt x="357197" y="564502"/>
                </a:lnTo>
                <a:lnTo>
                  <a:pt x="308578" y="564502"/>
                </a:lnTo>
                <a:lnTo>
                  <a:pt x="285096" y="16240"/>
                </a:lnTo>
                <a:lnTo>
                  <a:pt x="284705" y="7167"/>
                </a:lnTo>
                <a:lnTo>
                  <a:pt x="277211" y="0"/>
                </a:lnTo>
                <a:lnTo>
                  <a:pt x="268131" y="0"/>
                </a:lnTo>
                <a:lnTo>
                  <a:pt x="238959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73456" y="7648064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30" h="401954">
                <a:moveTo>
                  <a:pt x="162426" y="235361"/>
                </a:moveTo>
                <a:lnTo>
                  <a:pt x="130132" y="241878"/>
                </a:lnTo>
                <a:lnTo>
                  <a:pt x="103765" y="259652"/>
                </a:lnTo>
                <a:lnTo>
                  <a:pt x="85991" y="286019"/>
                </a:lnTo>
                <a:lnTo>
                  <a:pt x="79474" y="318313"/>
                </a:lnTo>
                <a:lnTo>
                  <a:pt x="85991" y="350620"/>
                </a:lnTo>
                <a:lnTo>
                  <a:pt x="103766" y="377015"/>
                </a:lnTo>
                <a:lnTo>
                  <a:pt x="130132" y="394818"/>
                </a:lnTo>
                <a:lnTo>
                  <a:pt x="162426" y="401347"/>
                </a:lnTo>
                <a:lnTo>
                  <a:pt x="194720" y="394818"/>
                </a:lnTo>
                <a:lnTo>
                  <a:pt x="221087" y="377015"/>
                </a:lnTo>
                <a:lnTo>
                  <a:pt x="234359" y="357306"/>
                </a:lnTo>
                <a:lnTo>
                  <a:pt x="162426" y="357306"/>
                </a:lnTo>
                <a:lnTo>
                  <a:pt x="147251" y="354240"/>
                </a:lnTo>
                <a:lnTo>
                  <a:pt x="134857" y="345882"/>
                </a:lnTo>
                <a:lnTo>
                  <a:pt x="126499" y="333488"/>
                </a:lnTo>
                <a:lnTo>
                  <a:pt x="123433" y="318313"/>
                </a:lnTo>
                <a:lnTo>
                  <a:pt x="126499" y="303139"/>
                </a:lnTo>
                <a:lnTo>
                  <a:pt x="134857" y="290744"/>
                </a:lnTo>
                <a:lnTo>
                  <a:pt x="147251" y="282386"/>
                </a:lnTo>
                <a:lnTo>
                  <a:pt x="162426" y="279321"/>
                </a:lnTo>
                <a:lnTo>
                  <a:pt x="234345" y="279321"/>
                </a:lnTo>
                <a:lnTo>
                  <a:pt x="221086" y="259652"/>
                </a:lnTo>
                <a:lnTo>
                  <a:pt x="194719" y="241878"/>
                </a:lnTo>
                <a:lnTo>
                  <a:pt x="162426" y="235361"/>
                </a:lnTo>
                <a:close/>
              </a:path>
              <a:path w="938530" h="401954">
                <a:moveTo>
                  <a:pt x="770327" y="235361"/>
                </a:moveTo>
                <a:lnTo>
                  <a:pt x="738032" y="241878"/>
                </a:lnTo>
                <a:lnTo>
                  <a:pt x="711666" y="259652"/>
                </a:lnTo>
                <a:lnTo>
                  <a:pt x="693891" y="286019"/>
                </a:lnTo>
                <a:lnTo>
                  <a:pt x="687374" y="318313"/>
                </a:lnTo>
                <a:lnTo>
                  <a:pt x="693891" y="350620"/>
                </a:lnTo>
                <a:lnTo>
                  <a:pt x="711666" y="377015"/>
                </a:lnTo>
                <a:lnTo>
                  <a:pt x="738033" y="394818"/>
                </a:lnTo>
                <a:lnTo>
                  <a:pt x="770327" y="401347"/>
                </a:lnTo>
                <a:lnTo>
                  <a:pt x="802620" y="394818"/>
                </a:lnTo>
                <a:lnTo>
                  <a:pt x="828987" y="377015"/>
                </a:lnTo>
                <a:lnTo>
                  <a:pt x="842259" y="357306"/>
                </a:lnTo>
                <a:lnTo>
                  <a:pt x="770327" y="357306"/>
                </a:lnTo>
                <a:lnTo>
                  <a:pt x="755152" y="354240"/>
                </a:lnTo>
                <a:lnTo>
                  <a:pt x="742757" y="345882"/>
                </a:lnTo>
                <a:lnTo>
                  <a:pt x="734399" y="333488"/>
                </a:lnTo>
                <a:lnTo>
                  <a:pt x="731334" y="318313"/>
                </a:lnTo>
                <a:lnTo>
                  <a:pt x="734399" y="303139"/>
                </a:lnTo>
                <a:lnTo>
                  <a:pt x="742758" y="290744"/>
                </a:lnTo>
                <a:lnTo>
                  <a:pt x="755152" y="282386"/>
                </a:lnTo>
                <a:lnTo>
                  <a:pt x="770327" y="279321"/>
                </a:lnTo>
                <a:lnTo>
                  <a:pt x="842245" y="279321"/>
                </a:lnTo>
                <a:lnTo>
                  <a:pt x="828987" y="259652"/>
                </a:lnTo>
                <a:lnTo>
                  <a:pt x="802620" y="241878"/>
                </a:lnTo>
                <a:lnTo>
                  <a:pt x="770327" y="235361"/>
                </a:lnTo>
                <a:close/>
              </a:path>
              <a:path w="938530" h="401954">
                <a:moveTo>
                  <a:pt x="234345" y="279321"/>
                </a:moveTo>
                <a:lnTo>
                  <a:pt x="162426" y="279321"/>
                </a:lnTo>
                <a:lnTo>
                  <a:pt x="177600" y="282386"/>
                </a:lnTo>
                <a:lnTo>
                  <a:pt x="189995" y="290744"/>
                </a:lnTo>
                <a:lnTo>
                  <a:pt x="198353" y="303139"/>
                </a:lnTo>
                <a:lnTo>
                  <a:pt x="201418" y="318313"/>
                </a:lnTo>
                <a:lnTo>
                  <a:pt x="198354" y="333488"/>
                </a:lnTo>
                <a:lnTo>
                  <a:pt x="189995" y="345882"/>
                </a:lnTo>
                <a:lnTo>
                  <a:pt x="177598" y="354241"/>
                </a:lnTo>
                <a:lnTo>
                  <a:pt x="162426" y="357306"/>
                </a:lnTo>
                <a:lnTo>
                  <a:pt x="234359" y="357306"/>
                </a:lnTo>
                <a:lnTo>
                  <a:pt x="238861" y="350620"/>
                </a:lnTo>
                <a:lnTo>
                  <a:pt x="245378" y="318313"/>
                </a:lnTo>
                <a:lnTo>
                  <a:pt x="238861" y="286019"/>
                </a:lnTo>
                <a:lnTo>
                  <a:pt x="234345" y="279321"/>
                </a:lnTo>
                <a:close/>
              </a:path>
              <a:path w="938530" h="401954">
                <a:moveTo>
                  <a:pt x="842245" y="279321"/>
                </a:moveTo>
                <a:lnTo>
                  <a:pt x="770327" y="279321"/>
                </a:lnTo>
                <a:lnTo>
                  <a:pt x="785501" y="282386"/>
                </a:lnTo>
                <a:lnTo>
                  <a:pt x="797896" y="290744"/>
                </a:lnTo>
                <a:lnTo>
                  <a:pt x="806254" y="303139"/>
                </a:lnTo>
                <a:lnTo>
                  <a:pt x="809319" y="318313"/>
                </a:lnTo>
                <a:lnTo>
                  <a:pt x="806253" y="333488"/>
                </a:lnTo>
                <a:lnTo>
                  <a:pt x="797894" y="345882"/>
                </a:lnTo>
                <a:lnTo>
                  <a:pt x="785497" y="354241"/>
                </a:lnTo>
                <a:lnTo>
                  <a:pt x="770327" y="357306"/>
                </a:lnTo>
                <a:lnTo>
                  <a:pt x="842259" y="357306"/>
                </a:lnTo>
                <a:lnTo>
                  <a:pt x="846761" y="350620"/>
                </a:lnTo>
                <a:lnTo>
                  <a:pt x="853278" y="318313"/>
                </a:lnTo>
                <a:lnTo>
                  <a:pt x="846761" y="286019"/>
                </a:lnTo>
                <a:lnTo>
                  <a:pt x="842245" y="279321"/>
                </a:lnTo>
                <a:close/>
              </a:path>
              <a:path w="938530" h="401954">
                <a:moveTo>
                  <a:pt x="447128" y="0"/>
                </a:moveTo>
                <a:lnTo>
                  <a:pt x="192064" y="0"/>
                </a:lnTo>
                <a:lnTo>
                  <a:pt x="183245" y="826"/>
                </a:lnTo>
                <a:lnTo>
                  <a:pt x="138997" y="33281"/>
                </a:lnTo>
                <a:lnTo>
                  <a:pt x="112157" y="61678"/>
                </a:lnTo>
                <a:lnTo>
                  <a:pt x="82625" y="96195"/>
                </a:lnTo>
                <a:lnTo>
                  <a:pt x="53523" y="135173"/>
                </a:lnTo>
                <a:lnTo>
                  <a:pt x="27971" y="176950"/>
                </a:lnTo>
                <a:lnTo>
                  <a:pt x="9090" y="219867"/>
                </a:lnTo>
                <a:lnTo>
                  <a:pt x="0" y="262261"/>
                </a:lnTo>
                <a:lnTo>
                  <a:pt x="3821" y="302474"/>
                </a:lnTo>
                <a:lnTo>
                  <a:pt x="23676" y="338844"/>
                </a:lnTo>
                <a:lnTo>
                  <a:pt x="63330" y="338844"/>
                </a:lnTo>
                <a:lnTo>
                  <a:pt x="61974" y="332234"/>
                </a:lnTo>
                <a:lnTo>
                  <a:pt x="61260" y="325326"/>
                </a:lnTo>
                <a:lnTo>
                  <a:pt x="69207" y="278921"/>
                </a:lnTo>
                <a:lnTo>
                  <a:pt x="90879" y="246766"/>
                </a:lnTo>
                <a:lnTo>
                  <a:pt x="123034" y="225093"/>
                </a:lnTo>
                <a:lnTo>
                  <a:pt x="162426" y="217148"/>
                </a:lnTo>
                <a:lnTo>
                  <a:pt x="920333" y="217148"/>
                </a:lnTo>
                <a:lnTo>
                  <a:pt x="919248" y="213509"/>
                </a:lnTo>
                <a:lnTo>
                  <a:pt x="880515" y="178073"/>
                </a:lnTo>
                <a:lnTo>
                  <a:pt x="826725" y="160397"/>
                </a:lnTo>
                <a:lnTo>
                  <a:pt x="777456" y="145351"/>
                </a:lnTo>
                <a:lnTo>
                  <a:pt x="729290" y="131464"/>
                </a:lnTo>
                <a:lnTo>
                  <a:pt x="155330" y="131464"/>
                </a:lnTo>
                <a:lnTo>
                  <a:pt x="151223" y="123219"/>
                </a:lnTo>
                <a:lnTo>
                  <a:pt x="214559" y="38000"/>
                </a:lnTo>
                <a:lnTo>
                  <a:pt x="221418" y="34521"/>
                </a:lnTo>
                <a:lnTo>
                  <a:pt x="575572" y="34521"/>
                </a:lnTo>
                <a:lnTo>
                  <a:pt x="547435" y="20463"/>
                </a:lnTo>
                <a:lnTo>
                  <a:pt x="447128" y="0"/>
                </a:lnTo>
                <a:close/>
              </a:path>
              <a:path w="938530" h="401954">
                <a:moveTo>
                  <a:pt x="770327" y="217148"/>
                </a:moveTo>
                <a:lnTo>
                  <a:pt x="162426" y="217148"/>
                </a:lnTo>
                <a:lnTo>
                  <a:pt x="201831" y="225093"/>
                </a:lnTo>
                <a:lnTo>
                  <a:pt x="234014" y="246766"/>
                </a:lnTo>
                <a:lnTo>
                  <a:pt x="255716" y="278921"/>
                </a:lnTo>
                <a:lnTo>
                  <a:pt x="263674" y="318313"/>
                </a:lnTo>
                <a:lnTo>
                  <a:pt x="263674" y="325326"/>
                </a:lnTo>
                <a:lnTo>
                  <a:pt x="262960" y="332234"/>
                </a:lnTo>
                <a:lnTo>
                  <a:pt x="261604" y="338844"/>
                </a:lnTo>
                <a:lnTo>
                  <a:pt x="671148" y="338844"/>
                </a:lnTo>
                <a:lnTo>
                  <a:pt x="669791" y="332234"/>
                </a:lnTo>
                <a:lnTo>
                  <a:pt x="669078" y="325326"/>
                </a:lnTo>
                <a:lnTo>
                  <a:pt x="669078" y="318313"/>
                </a:lnTo>
                <a:lnTo>
                  <a:pt x="677037" y="278921"/>
                </a:lnTo>
                <a:lnTo>
                  <a:pt x="698738" y="246766"/>
                </a:lnTo>
                <a:lnTo>
                  <a:pt x="730921" y="225093"/>
                </a:lnTo>
                <a:lnTo>
                  <a:pt x="770327" y="217148"/>
                </a:lnTo>
                <a:close/>
              </a:path>
              <a:path w="938530" h="401954">
                <a:moveTo>
                  <a:pt x="920333" y="217148"/>
                </a:moveTo>
                <a:lnTo>
                  <a:pt x="770327" y="217148"/>
                </a:lnTo>
                <a:lnTo>
                  <a:pt x="809732" y="225093"/>
                </a:lnTo>
                <a:lnTo>
                  <a:pt x="841915" y="246766"/>
                </a:lnTo>
                <a:lnTo>
                  <a:pt x="863616" y="278921"/>
                </a:lnTo>
                <a:lnTo>
                  <a:pt x="871574" y="318313"/>
                </a:lnTo>
                <a:lnTo>
                  <a:pt x="871574" y="325326"/>
                </a:lnTo>
                <a:lnTo>
                  <a:pt x="870861" y="332234"/>
                </a:lnTo>
                <a:lnTo>
                  <a:pt x="869505" y="338844"/>
                </a:lnTo>
                <a:lnTo>
                  <a:pt x="937141" y="338844"/>
                </a:lnTo>
                <a:lnTo>
                  <a:pt x="938255" y="317161"/>
                </a:lnTo>
                <a:lnTo>
                  <a:pt x="935393" y="267627"/>
                </a:lnTo>
                <a:lnTo>
                  <a:pt x="920333" y="217148"/>
                </a:lnTo>
                <a:close/>
              </a:path>
              <a:path w="938530" h="401954">
                <a:moveTo>
                  <a:pt x="346543" y="34521"/>
                </a:moveTo>
                <a:lnTo>
                  <a:pt x="296788" y="34521"/>
                </a:lnTo>
                <a:lnTo>
                  <a:pt x="280396" y="131464"/>
                </a:lnTo>
                <a:lnTo>
                  <a:pt x="330152" y="131464"/>
                </a:lnTo>
                <a:lnTo>
                  <a:pt x="346543" y="34521"/>
                </a:lnTo>
                <a:close/>
              </a:path>
              <a:path w="938530" h="401954">
                <a:moveTo>
                  <a:pt x="575572" y="34521"/>
                </a:moveTo>
                <a:lnTo>
                  <a:pt x="441333" y="34521"/>
                </a:lnTo>
                <a:lnTo>
                  <a:pt x="513452" y="49668"/>
                </a:lnTo>
                <a:lnTo>
                  <a:pt x="581432" y="82992"/>
                </a:lnTo>
                <a:lnTo>
                  <a:pt x="631974" y="116316"/>
                </a:lnTo>
                <a:lnTo>
                  <a:pt x="651776" y="131464"/>
                </a:lnTo>
                <a:lnTo>
                  <a:pt x="729290" y="131464"/>
                </a:lnTo>
                <a:lnTo>
                  <a:pt x="727526" y="130967"/>
                </a:lnTo>
                <a:lnTo>
                  <a:pt x="702545" y="110504"/>
                </a:lnTo>
                <a:lnTo>
                  <a:pt x="637544" y="65483"/>
                </a:lnTo>
                <a:lnTo>
                  <a:pt x="575572" y="34521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73455" y="7648064"/>
            <a:ext cx="938530" cy="339090"/>
          </a:xfrm>
          <a:custGeom>
            <a:avLst/>
            <a:gdLst/>
            <a:ahLst/>
            <a:cxnLst/>
            <a:rect l="l" t="t" r="r" b="b"/>
            <a:pathLst>
              <a:path w="938530" h="339090">
                <a:moveTo>
                  <a:pt x="192064" y="0"/>
                </a:moveTo>
                <a:lnTo>
                  <a:pt x="138997" y="33281"/>
                </a:lnTo>
                <a:lnTo>
                  <a:pt x="112157" y="61678"/>
                </a:lnTo>
                <a:lnTo>
                  <a:pt x="82626" y="96196"/>
                </a:lnTo>
                <a:lnTo>
                  <a:pt x="53523" y="135173"/>
                </a:lnTo>
                <a:lnTo>
                  <a:pt x="27971" y="176951"/>
                </a:lnTo>
                <a:lnTo>
                  <a:pt x="9090" y="219867"/>
                </a:lnTo>
                <a:lnTo>
                  <a:pt x="0" y="262262"/>
                </a:lnTo>
                <a:lnTo>
                  <a:pt x="3821" y="302474"/>
                </a:lnTo>
                <a:lnTo>
                  <a:pt x="23676" y="338844"/>
                </a:lnTo>
                <a:lnTo>
                  <a:pt x="63331" y="338844"/>
                </a:lnTo>
                <a:lnTo>
                  <a:pt x="61974" y="332235"/>
                </a:lnTo>
                <a:lnTo>
                  <a:pt x="61261" y="325326"/>
                </a:lnTo>
                <a:lnTo>
                  <a:pt x="69206" y="278921"/>
                </a:lnTo>
                <a:lnTo>
                  <a:pt x="90879" y="246766"/>
                </a:lnTo>
                <a:lnTo>
                  <a:pt x="123034" y="225094"/>
                </a:lnTo>
                <a:lnTo>
                  <a:pt x="162426" y="217148"/>
                </a:lnTo>
                <a:lnTo>
                  <a:pt x="201831" y="225094"/>
                </a:lnTo>
                <a:lnTo>
                  <a:pt x="234014" y="246766"/>
                </a:lnTo>
                <a:lnTo>
                  <a:pt x="255716" y="278921"/>
                </a:lnTo>
                <a:lnTo>
                  <a:pt x="263674" y="318313"/>
                </a:lnTo>
                <a:lnTo>
                  <a:pt x="263674" y="325326"/>
                </a:lnTo>
                <a:lnTo>
                  <a:pt x="262960" y="332235"/>
                </a:lnTo>
                <a:lnTo>
                  <a:pt x="261604" y="338844"/>
                </a:lnTo>
                <a:lnTo>
                  <a:pt x="671149" y="338844"/>
                </a:lnTo>
                <a:lnTo>
                  <a:pt x="669792" y="332235"/>
                </a:lnTo>
                <a:lnTo>
                  <a:pt x="669079" y="325326"/>
                </a:lnTo>
                <a:lnTo>
                  <a:pt x="669079" y="318313"/>
                </a:lnTo>
                <a:lnTo>
                  <a:pt x="677037" y="278921"/>
                </a:lnTo>
                <a:lnTo>
                  <a:pt x="698738" y="246766"/>
                </a:lnTo>
                <a:lnTo>
                  <a:pt x="730922" y="225094"/>
                </a:lnTo>
                <a:lnTo>
                  <a:pt x="770327" y="217148"/>
                </a:lnTo>
                <a:lnTo>
                  <a:pt x="809732" y="225094"/>
                </a:lnTo>
                <a:lnTo>
                  <a:pt x="841915" y="246766"/>
                </a:lnTo>
                <a:lnTo>
                  <a:pt x="863616" y="278921"/>
                </a:lnTo>
                <a:lnTo>
                  <a:pt x="871574" y="318313"/>
                </a:lnTo>
                <a:lnTo>
                  <a:pt x="871574" y="325326"/>
                </a:lnTo>
                <a:lnTo>
                  <a:pt x="870861" y="332235"/>
                </a:lnTo>
                <a:lnTo>
                  <a:pt x="869505" y="338844"/>
                </a:lnTo>
                <a:lnTo>
                  <a:pt x="937141" y="338844"/>
                </a:lnTo>
                <a:lnTo>
                  <a:pt x="935393" y="267627"/>
                </a:lnTo>
                <a:lnTo>
                  <a:pt x="919248" y="213509"/>
                </a:lnTo>
                <a:lnTo>
                  <a:pt x="880515" y="178073"/>
                </a:lnTo>
                <a:lnTo>
                  <a:pt x="826726" y="160397"/>
                </a:lnTo>
                <a:lnTo>
                  <a:pt x="777456" y="145351"/>
                </a:lnTo>
                <a:lnTo>
                  <a:pt x="727526" y="130968"/>
                </a:lnTo>
                <a:lnTo>
                  <a:pt x="702545" y="110504"/>
                </a:lnTo>
                <a:lnTo>
                  <a:pt x="637545" y="65484"/>
                </a:lnTo>
                <a:lnTo>
                  <a:pt x="547435" y="20463"/>
                </a:lnTo>
                <a:lnTo>
                  <a:pt x="447128" y="0"/>
                </a:lnTo>
                <a:lnTo>
                  <a:pt x="192064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24679" y="7682586"/>
            <a:ext cx="146050" cy="97155"/>
          </a:xfrm>
          <a:custGeom>
            <a:avLst/>
            <a:gdLst/>
            <a:ahLst/>
            <a:cxnLst/>
            <a:rect l="l" t="t" r="r" b="b"/>
            <a:pathLst>
              <a:path w="146050" h="97154">
                <a:moveTo>
                  <a:pt x="77514" y="0"/>
                </a:moveTo>
                <a:lnTo>
                  <a:pt x="145564" y="0"/>
                </a:lnTo>
                <a:lnTo>
                  <a:pt x="129173" y="96942"/>
                </a:lnTo>
                <a:lnTo>
                  <a:pt x="11368" y="96942"/>
                </a:lnTo>
                <a:lnTo>
                  <a:pt x="4106" y="96942"/>
                </a:lnTo>
                <a:lnTo>
                  <a:pt x="0" y="88697"/>
                </a:lnTo>
                <a:lnTo>
                  <a:pt x="4331" y="82869"/>
                </a:lnTo>
                <a:lnTo>
                  <a:pt x="58970" y="9354"/>
                </a:lnTo>
                <a:lnTo>
                  <a:pt x="63336" y="3479"/>
                </a:lnTo>
                <a:lnTo>
                  <a:pt x="70195" y="0"/>
                </a:lnTo>
                <a:lnTo>
                  <a:pt x="77514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03607" y="7682586"/>
            <a:ext cx="321945" cy="97155"/>
          </a:xfrm>
          <a:custGeom>
            <a:avLst/>
            <a:gdLst/>
            <a:ahLst/>
            <a:cxnLst/>
            <a:rect l="l" t="t" r="r" b="b"/>
            <a:pathLst>
              <a:path w="321944" h="97154">
                <a:moveTo>
                  <a:pt x="16391" y="0"/>
                </a:moveTo>
                <a:lnTo>
                  <a:pt x="111182" y="0"/>
                </a:lnTo>
                <a:lnTo>
                  <a:pt x="168782" y="10082"/>
                </a:lnTo>
                <a:lnTo>
                  <a:pt x="225437" y="34123"/>
                </a:lnTo>
                <a:lnTo>
                  <a:pt x="274335" y="62819"/>
                </a:lnTo>
                <a:lnTo>
                  <a:pt x="308667" y="86860"/>
                </a:lnTo>
                <a:lnTo>
                  <a:pt x="321625" y="96942"/>
                </a:lnTo>
                <a:lnTo>
                  <a:pt x="0" y="96942"/>
                </a:lnTo>
                <a:lnTo>
                  <a:pt x="16391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752930" y="788342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82951" y="0"/>
                </a:moveTo>
                <a:lnTo>
                  <a:pt x="50658" y="6517"/>
                </a:lnTo>
                <a:lnTo>
                  <a:pt x="24291" y="24291"/>
                </a:lnTo>
                <a:lnTo>
                  <a:pt x="6517" y="50658"/>
                </a:lnTo>
                <a:lnTo>
                  <a:pt x="0" y="82952"/>
                </a:lnTo>
                <a:lnTo>
                  <a:pt x="6517" y="115258"/>
                </a:lnTo>
                <a:lnTo>
                  <a:pt x="24291" y="141653"/>
                </a:lnTo>
                <a:lnTo>
                  <a:pt x="50658" y="159456"/>
                </a:lnTo>
                <a:lnTo>
                  <a:pt x="82951" y="165986"/>
                </a:lnTo>
                <a:lnTo>
                  <a:pt x="115245" y="159456"/>
                </a:lnTo>
                <a:lnTo>
                  <a:pt x="141612" y="141653"/>
                </a:lnTo>
                <a:lnTo>
                  <a:pt x="159386" y="115258"/>
                </a:lnTo>
                <a:lnTo>
                  <a:pt x="165903" y="82952"/>
                </a:lnTo>
                <a:lnTo>
                  <a:pt x="159386" y="50658"/>
                </a:lnTo>
                <a:lnTo>
                  <a:pt x="141612" y="24291"/>
                </a:lnTo>
                <a:lnTo>
                  <a:pt x="115245" y="6517"/>
                </a:lnTo>
                <a:lnTo>
                  <a:pt x="82951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360831" y="788342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82952" y="0"/>
                </a:moveTo>
                <a:lnTo>
                  <a:pt x="50658" y="6517"/>
                </a:lnTo>
                <a:lnTo>
                  <a:pt x="24291" y="24291"/>
                </a:lnTo>
                <a:lnTo>
                  <a:pt x="6517" y="50658"/>
                </a:lnTo>
                <a:lnTo>
                  <a:pt x="0" y="82952"/>
                </a:lnTo>
                <a:lnTo>
                  <a:pt x="6517" y="115258"/>
                </a:lnTo>
                <a:lnTo>
                  <a:pt x="24291" y="141653"/>
                </a:lnTo>
                <a:lnTo>
                  <a:pt x="50658" y="159456"/>
                </a:lnTo>
                <a:lnTo>
                  <a:pt x="82952" y="165986"/>
                </a:lnTo>
                <a:lnTo>
                  <a:pt x="115245" y="159456"/>
                </a:lnTo>
                <a:lnTo>
                  <a:pt x="141612" y="141653"/>
                </a:lnTo>
                <a:lnTo>
                  <a:pt x="159386" y="115258"/>
                </a:lnTo>
                <a:lnTo>
                  <a:pt x="165903" y="82952"/>
                </a:lnTo>
                <a:lnTo>
                  <a:pt x="159386" y="50658"/>
                </a:lnTo>
                <a:lnTo>
                  <a:pt x="141612" y="24291"/>
                </a:lnTo>
                <a:lnTo>
                  <a:pt x="115245" y="6517"/>
                </a:lnTo>
                <a:lnTo>
                  <a:pt x="82952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96889" y="792738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8992" y="0"/>
                </a:moveTo>
                <a:lnTo>
                  <a:pt x="54166" y="3065"/>
                </a:lnTo>
                <a:lnTo>
                  <a:pt x="66561" y="11423"/>
                </a:lnTo>
                <a:lnTo>
                  <a:pt x="74919" y="23818"/>
                </a:lnTo>
                <a:lnTo>
                  <a:pt x="77984" y="38992"/>
                </a:lnTo>
                <a:lnTo>
                  <a:pt x="74920" y="54166"/>
                </a:lnTo>
                <a:lnTo>
                  <a:pt x="66562" y="66561"/>
                </a:lnTo>
                <a:lnTo>
                  <a:pt x="54167" y="74919"/>
                </a:lnTo>
                <a:lnTo>
                  <a:pt x="38992" y="77984"/>
                </a:lnTo>
                <a:lnTo>
                  <a:pt x="23818" y="74919"/>
                </a:lnTo>
                <a:lnTo>
                  <a:pt x="11423" y="66561"/>
                </a:lnTo>
                <a:lnTo>
                  <a:pt x="3065" y="54166"/>
                </a:lnTo>
                <a:lnTo>
                  <a:pt x="0" y="38992"/>
                </a:lnTo>
                <a:lnTo>
                  <a:pt x="3065" y="23818"/>
                </a:lnTo>
                <a:lnTo>
                  <a:pt x="11423" y="11423"/>
                </a:lnTo>
                <a:lnTo>
                  <a:pt x="23818" y="3065"/>
                </a:lnTo>
                <a:lnTo>
                  <a:pt x="38992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404790" y="792738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8992" y="0"/>
                </a:moveTo>
                <a:lnTo>
                  <a:pt x="54166" y="3065"/>
                </a:lnTo>
                <a:lnTo>
                  <a:pt x="66561" y="11423"/>
                </a:lnTo>
                <a:lnTo>
                  <a:pt x="74919" y="23818"/>
                </a:lnTo>
                <a:lnTo>
                  <a:pt x="77984" y="38992"/>
                </a:lnTo>
                <a:lnTo>
                  <a:pt x="74919" y="54166"/>
                </a:lnTo>
                <a:lnTo>
                  <a:pt x="66560" y="66561"/>
                </a:lnTo>
                <a:lnTo>
                  <a:pt x="54165" y="74919"/>
                </a:lnTo>
                <a:lnTo>
                  <a:pt x="38992" y="77984"/>
                </a:lnTo>
                <a:lnTo>
                  <a:pt x="23818" y="74919"/>
                </a:lnTo>
                <a:lnTo>
                  <a:pt x="11423" y="66561"/>
                </a:lnTo>
                <a:lnTo>
                  <a:pt x="3065" y="54166"/>
                </a:lnTo>
                <a:lnTo>
                  <a:pt x="0" y="38992"/>
                </a:lnTo>
                <a:lnTo>
                  <a:pt x="3065" y="23818"/>
                </a:lnTo>
                <a:lnTo>
                  <a:pt x="11423" y="11423"/>
                </a:lnTo>
                <a:lnTo>
                  <a:pt x="23818" y="3065"/>
                </a:lnTo>
                <a:lnTo>
                  <a:pt x="38992" y="0"/>
                </a:lnTo>
                <a:close/>
              </a:path>
            </a:pathLst>
          </a:custGeom>
          <a:ln w="20941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716945" y="8414280"/>
            <a:ext cx="839469" cy="810895"/>
          </a:xfrm>
          <a:custGeom>
            <a:avLst/>
            <a:gdLst/>
            <a:ahLst/>
            <a:cxnLst/>
            <a:rect l="l" t="t" r="r" b="b"/>
            <a:pathLst>
              <a:path w="839470" h="810895">
                <a:moveTo>
                  <a:pt x="178356" y="83130"/>
                </a:moveTo>
                <a:lnTo>
                  <a:pt x="93572" y="83130"/>
                </a:lnTo>
                <a:lnTo>
                  <a:pt x="93572" y="112196"/>
                </a:lnTo>
                <a:lnTo>
                  <a:pt x="57174" y="120679"/>
                </a:lnTo>
                <a:lnTo>
                  <a:pt x="27428" y="143458"/>
                </a:lnTo>
                <a:lnTo>
                  <a:pt x="7361" y="177066"/>
                </a:lnTo>
                <a:lnTo>
                  <a:pt x="0" y="218032"/>
                </a:lnTo>
                <a:lnTo>
                  <a:pt x="0" y="705052"/>
                </a:lnTo>
                <a:lnTo>
                  <a:pt x="7392" y="746151"/>
                </a:lnTo>
                <a:lnTo>
                  <a:pt x="27527" y="779804"/>
                </a:lnTo>
                <a:lnTo>
                  <a:pt x="57340" y="802539"/>
                </a:lnTo>
                <a:lnTo>
                  <a:pt x="93768" y="810889"/>
                </a:lnTo>
                <a:lnTo>
                  <a:pt x="745295" y="810889"/>
                </a:lnTo>
                <a:lnTo>
                  <a:pt x="781734" y="802539"/>
                </a:lnTo>
                <a:lnTo>
                  <a:pt x="811570" y="779804"/>
                </a:lnTo>
                <a:lnTo>
                  <a:pt x="831727" y="746151"/>
                </a:lnTo>
                <a:lnTo>
                  <a:pt x="839130" y="705052"/>
                </a:lnTo>
                <a:lnTo>
                  <a:pt x="839130" y="218032"/>
                </a:lnTo>
                <a:lnTo>
                  <a:pt x="831739" y="176933"/>
                </a:lnTo>
                <a:lnTo>
                  <a:pt x="811622" y="143281"/>
                </a:lnTo>
                <a:lnTo>
                  <a:pt x="781867" y="120546"/>
                </a:lnTo>
                <a:lnTo>
                  <a:pt x="745558" y="112196"/>
                </a:lnTo>
                <a:lnTo>
                  <a:pt x="178356" y="112196"/>
                </a:lnTo>
                <a:lnTo>
                  <a:pt x="178356" y="83130"/>
                </a:lnTo>
                <a:close/>
              </a:path>
              <a:path w="839470" h="810895">
                <a:moveTo>
                  <a:pt x="587135" y="0"/>
                </a:moveTo>
                <a:lnTo>
                  <a:pt x="251994" y="0"/>
                </a:lnTo>
                <a:lnTo>
                  <a:pt x="251994" y="112196"/>
                </a:lnTo>
                <a:lnTo>
                  <a:pt x="587135" y="112196"/>
                </a:lnTo>
                <a:lnTo>
                  <a:pt x="587135" y="111974"/>
                </a:lnTo>
                <a:lnTo>
                  <a:pt x="308452" y="111974"/>
                </a:lnTo>
                <a:lnTo>
                  <a:pt x="308452" y="63456"/>
                </a:lnTo>
                <a:lnTo>
                  <a:pt x="587135" y="63456"/>
                </a:lnTo>
                <a:lnTo>
                  <a:pt x="587135" y="0"/>
                </a:lnTo>
                <a:close/>
              </a:path>
              <a:path w="839470" h="810895">
                <a:moveTo>
                  <a:pt x="745558" y="83130"/>
                </a:moveTo>
                <a:lnTo>
                  <a:pt x="660773" y="83130"/>
                </a:lnTo>
                <a:lnTo>
                  <a:pt x="660773" y="112196"/>
                </a:lnTo>
                <a:lnTo>
                  <a:pt x="745558" y="112196"/>
                </a:lnTo>
                <a:lnTo>
                  <a:pt x="745558" y="83130"/>
                </a:lnTo>
                <a:close/>
              </a:path>
              <a:path w="839470" h="810895">
                <a:moveTo>
                  <a:pt x="587135" y="63456"/>
                </a:moveTo>
                <a:lnTo>
                  <a:pt x="530677" y="63456"/>
                </a:lnTo>
                <a:lnTo>
                  <a:pt x="530677" y="111974"/>
                </a:lnTo>
                <a:lnTo>
                  <a:pt x="587135" y="111974"/>
                </a:lnTo>
                <a:lnTo>
                  <a:pt x="587135" y="63456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716945" y="8414280"/>
            <a:ext cx="839469" cy="810895"/>
          </a:xfrm>
          <a:custGeom>
            <a:avLst/>
            <a:gdLst/>
            <a:ahLst/>
            <a:cxnLst/>
            <a:rect l="l" t="t" r="r" b="b"/>
            <a:pathLst>
              <a:path w="839470" h="810895">
                <a:moveTo>
                  <a:pt x="251994" y="0"/>
                </a:moveTo>
                <a:lnTo>
                  <a:pt x="251994" y="112196"/>
                </a:lnTo>
                <a:lnTo>
                  <a:pt x="178356" y="112196"/>
                </a:lnTo>
                <a:lnTo>
                  <a:pt x="178356" y="83130"/>
                </a:lnTo>
                <a:lnTo>
                  <a:pt x="93571" y="83130"/>
                </a:lnTo>
                <a:lnTo>
                  <a:pt x="93571" y="112196"/>
                </a:lnTo>
                <a:lnTo>
                  <a:pt x="57174" y="120678"/>
                </a:lnTo>
                <a:lnTo>
                  <a:pt x="27428" y="143458"/>
                </a:lnTo>
                <a:lnTo>
                  <a:pt x="7361" y="177066"/>
                </a:lnTo>
                <a:lnTo>
                  <a:pt x="0" y="218031"/>
                </a:lnTo>
                <a:lnTo>
                  <a:pt x="0" y="705053"/>
                </a:lnTo>
                <a:lnTo>
                  <a:pt x="7392" y="746151"/>
                </a:lnTo>
                <a:lnTo>
                  <a:pt x="27527" y="779803"/>
                </a:lnTo>
                <a:lnTo>
                  <a:pt x="57340" y="802539"/>
                </a:lnTo>
                <a:lnTo>
                  <a:pt x="93768" y="810888"/>
                </a:lnTo>
                <a:lnTo>
                  <a:pt x="745296" y="810888"/>
                </a:lnTo>
                <a:lnTo>
                  <a:pt x="781734" y="802539"/>
                </a:lnTo>
                <a:lnTo>
                  <a:pt x="811570" y="779803"/>
                </a:lnTo>
                <a:lnTo>
                  <a:pt x="831727" y="746151"/>
                </a:lnTo>
                <a:lnTo>
                  <a:pt x="839130" y="705053"/>
                </a:lnTo>
                <a:lnTo>
                  <a:pt x="839130" y="218031"/>
                </a:lnTo>
                <a:lnTo>
                  <a:pt x="831739" y="176933"/>
                </a:lnTo>
                <a:lnTo>
                  <a:pt x="811622" y="143281"/>
                </a:lnTo>
                <a:lnTo>
                  <a:pt x="781867" y="120545"/>
                </a:lnTo>
                <a:lnTo>
                  <a:pt x="745558" y="112196"/>
                </a:lnTo>
                <a:lnTo>
                  <a:pt x="745558" y="83130"/>
                </a:lnTo>
                <a:lnTo>
                  <a:pt x="660773" y="83130"/>
                </a:lnTo>
                <a:lnTo>
                  <a:pt x="660773" y="112196"/>
                </a:lnTo>
                <a:lnTo>
                  <a:pt x="587135" y="112196"/>
                </a:lnTo>
                <a:lnTo>
                  <a:pt x="587135" y="0"/>
                </a:lnTo>
                <a:lnTo>
                  <a:pt x="251994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25398" y="8477738"/>
            <a:ext cx="222250" cy="48895"/>
          </a:xfrm>
          <a:custGeom>
            <a:avLst/>
            <a:gdLst/>
            <a:ahLst/>
            <a:cxnLst/>
            <a:rect l="l" t="t" r="r" b="b"/>
            <a:pathLst>
              <a:path w="222250" h="48895">
                <a:moveTo>
                  <a:pt x="0" y="0"/>
                </a:moveTo>
                <a:lnTo>
                  <a:pt x="222224" y="0"/>
                </a:lnTo>
                <a:lnTo>
                  <a:pt x="222224" y="48517"/>
                </a:lnTo>
                <a:lnTo>
                  <a:pt x="0" y="48517"/>
                </a:lnTo>
                <a:lnTo>
                  <a:pt x="0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715398" y="8532903"/>
            <a:ext cx="842644" cy="856615"/>
          </a:xfrm>
          <a:custGeom>
            <a:avLst/>
            <a:gdLst/>
            <a:ahLst/>
            <a:cxnLst/>
            <a:rect l="l" t="t" r="r" b="b"/>
            <a:pathLst>
              <a:path w="842645" h="856615">
                <a:moveTo>
                  <a:pt x="136860" y="0"/>
                </a:moveTo>
                <a:lnTo>
                  <a:pt x="66456" y="0"/>
                </a:lnTo>
                <a:lnTo>
                  <a:pt x="53393" y="1266"/>
                </a:lnTo>
                <a:lnTo>
                  <a:pt x="19475" y="19670"/>
                </a:lnTo>
                <a:lnTo>
                  <a:pt x="1278" y="54109"/>
                </a:lnTo>
                <a:lnTo>
                  <a:pt x="0" y="67375"/>
                </a:lnTo>
                <a:lnTo>
                  <a:pt x="0" y="787106"/>
                </a:lnTo>
                <a:lnTo>
                  <a:pt x="19393" y="834665"/>
                </a:lnTo>
                <a:lnTo>
                  <a:pt x="66127" y="854482"/>
                </a:lnTo>
                <a:lnTo>
                  <a:pt x="775831" y="856089"/>
                </a:lnTo>
                <a:lnTo>
                  <a:pt x="788875" y="854820"/>
                </a:lnTo>
                <a:lnTo>
                  <a:pt x="822746" y="836418"/>
                </a:lnTo>
                <a:lnTo>
                  <a:pt x="840944" y="801979"/>
                </a:lnTo>
                <a:lnTo>
                  <a:pt x="842223" y="788713"/>
                </a:lnTo>
                <a:lnTo>
                  <a:pt x="842223" y="648874"/>
                </a:lnTo>
                <a:lnTo>
                  <a:pt x="520928" y="648874"/>
                </a:lnTo>
                <a:lnTo>
                  <a:pt x="463025" y="560221"/>
                </a:lnTo>
                <a:lnTo>
                  <a:pt x="475838" y="555495"/>
                </a:lnTo>
                <a:lnTo>
                  <a:pt x="488011" y="549516"/>
                </a:lnTo>
                <a:lnTo>
                  <a:pt x="493802" y="545902"/>
                </a:lnTo>
                <a:lnTo>
                  <a:pt x="423875" y="545902"/>
                </a:lnTo>
                <a:lnTo>
                  <a:pt x="379354" y="536755"/>
                </a:lnTo>
                <a:lnTo>
                  <a:pt x="343005" y="511814"/>
                </a:lnTo>
                <a:lnTo>
                  <a:pt x="318501" y="474830"/>
                </a:lnTo>
                <a:lnTo>
                  <a:pt x="315066" y="457518"/>
                </a:lnTo>
                <a:lnTo>
                  <a:pt x="292474" y="457518"/>
                </a:lnTo>
                <a:lnTo>
                  <a:pt x="199303" y="448417"/>
                </a:lnTo>
                <a:lnTo>
                  <a:pt x="199303" y="410681"/>
                </a:lnTo>
                <a:lnTo>
                  <a:pt x="292474" y="401582"/>
                </a:lnTo>
                <a:lnTo>
                  <a:pt x="315067" y="401582"/>
                </a:lnTo>
                <a:lnTo>
                  <a:pt x="318501" y="384280"/>
                </a:lnTo>
                <a:lnTo>
                  <a:pt x="343005" y="347317"/>
                </a:lnTo>
                <a:lnTo>
                  <a:pt x="379354" y="322399"/>
                </a:lnTo>
                <a:lnTo>
                  <a:pt x="423875" y="313263"/>
                </a:lnTo>
                <a:lnTo>
                  <a:pt x="493801" y="313263"/>
                </a:lnTo>
                <a:lnTo>
                  <a:pt x="488011" y="309650"/>
                </a:lnTo>
                <a:lnTo>
                  <a:pt x="475838" y="303671"/>
                </a:lnTo>
                <a:lnTo>
                  <a:pt x="463025" y="298945"/>
                </a:lnTo>
                <a:lnTo>
                  <a:pt x="520928" y="210292"/>
                </a:lnTo>
                <a:lnTo>
                  <a:pt x="842223" y="210292"/>
                </a:lnTo>
                <a:lnTo>
                  <a:pt x="842223" y="174228"/>
                </a:lnTo>
                <a:lnTo>
                  <a:pt x="252337" y="174228"/>
                </a:lnTo>
                <a:lnTo>
                  <a:pt x="136860" y="173760"/>
                </a:lnTo>
                <a:lnTo>
                  <a:pt x="136860" y="0"/>
                </a:lnTo>
                <a:close/>
              </a:path>
              <a:path w="842645" h="856615">
                <a:moveTo>
                  <a:pt x="842223" y="534127"/>
                </a:moveTo>
                <a:lnTo>
                  <a:pt x="510137" y="534127"/>
                </a:lnTo>
                <a:lnTo>
                  <a:pt x="551261" y="630006"/>
                </a:lnTo>
                <a:lnTo>
                  <a:pt x="520928" y="648874"/>
                </a:lnTo>
                <a:lnTo>
                  <a:pt x="842223" y="648874"/>
                </a:lnTo>
                <a:lnTo>
                  <a:pt x="842223" y="534127"/>
                </a:lnTo>
                <a:close/>
              </a:path>
              <a:path w="842645" h="856615">
                <a:moveTo>
                  <a:pt x="493801" y="313263"/>
                </a:moveTo>
                <a:lnTo>
                  <a:pt x="423875" y="313263"/>
                </a:lnTo>
                <a:lnTo>
                  <a:pt x="468404" y="322400"/>
                </a:lnTo>
                <a:lnTo>
                  <a:pt x="504776" y="347317"/>
                </a:lnTo>
                <a:lnTo>
                  <a:pt x="529303" y="384280"/>
                </a:lnTo>
                <a:lnTo>
                  <a:pt x="538298" y="429550"/>
                </a:lnTo>
                <a:lnTo>
                  <a:pt x="529304" y="474830"/>
                </a:lnTo>
                <a:lnTo>
                  <a:pt x="504777" y="511815"/>
                </a:lnTo>
                <a:lnTo>
                  <a:pt x="468405" y="536756"/>
                </a:lnTo>
                <a:lnTo>
                  <a:pt x="423875" y="545902"/>
                </a:lnTo>
                <a:lnTo>
                  <a:pt x="493802" y="545902"/>
                </a:lnTo>
                <a:lnTo>
                  <a:pt x="499469" y="542365"/>
                </a:lnTo>
                <a:lnTo>
                  <a:pt x="510137" y="534127"/>
                </a:lnTo>
                <a:lnTo>
                  <a:pt x="842223" y="534127"/>
                </a:lnTo>
                <a:lnTo>
                  <a:pt x="842223" y="325039"/>
                </a:lnTo>
                <a:lnTo>
                  <a:pt x="510137" y="325039"/>
                </a:lnTo>
                <a:lnTo>
                  <a:pt x="499469" y="316800"/>
                </a:lnTo>
                <a:lnTo>
                  <a:pt x="493801" y="313263"/>
                </a:lnTo>
                <a:close/>
              </a:path>
              <a:path w="842645" h="856615">
                <a:moveTo>
                  <a:pt x="423875" y="363846"/>
                </a:moveTo>
                <a:lnTo>
                  <a:pt x="398749" y="369017"/>
                </a:lnTo>
                <a:lnTo>
                  <a:pt x="378207" y="383112"/>
                </a:lnTo>
                <a:lnTo>
                  <a:pt x="364346" y="403999"/>
                </a:lnTo>
                <a:lnTo>
                  <a:pt x="359260" y="429550"/>
                </a:lnTo>
                <a:lnTo>
                  <a:pt x="364346" y="455100"/>
                </a:lnTo>
                <a:lnTo>
                  <a:pt x="378207" y="475987"/>
                </a:lnTo>
                <a:lnTo>
                  <a:pt x="398749" y="490082"/>
                </a:lnTo>
                <a:lnTo>
                  <a:pt x="423875" y="495254"/>
                </a:lnTo>
                <a:lnTo>
                  <a:pt x="449000" y="490082"/>
                </a:lnTo>
                <a:lnTo>
                  <a:pt x="469542" y="475986"/>
                </a:lnTo>
                <a:lnTo>
                  <a:pt x="470254" y="474913"/>
                </a:lnTo>
                <a:lnTo>
                  <a:pt x="423875" y="474913"/>
                </a:lnTo>
                <a:lnTo>
                  <a:pt x="406525" y="471342"/>
                </a:lnTo>
                <a:lnTo>
                  <a:pt x="392343" y="461611"/>
                </a:lnTo>
                <a:lnTo>
                  <a:pt x="382774" y="447190"/>
                </a:lnTo>
                <a:lnTo>
                  <a:pt x="379263" y="429550"/>
                </a:lnTo>
                <a:lnTo>
                  <a:pt x="382774" y="411908"/>
                </a:lnTo>
                <a:lnTo>
                  <a:pt x="392343" y="397487"/>
                </a:lnTo>
                <a:lnTo>
                  <a:pt x="406525" y="387756"/>
                </a:lnTo>
                <a:lnTo>
                  <a:pt x="423875" y="384186"/>
                </a:lnTo>
                <a:lnTo>
                  <a:pt x="470254" y="384186"/>
                </a:lnTo>
                <a:lnTo>
                  <a:pt x="469542" y="383112"/>
                </a:lnTo>
                <a:lnTo>
                  <a:pt x="449000" y="369017"/>
                </a:lnTo>
                <a:lnTo>
                  <a:pt x="423875" y="363846"/>
                </a:lnTo>
                <a:close/>
              </a:path>
              <a:path w="842645" h="856615">
                <a:moveTo>
                  <a:pt x="470254" y="384186"/>
                </a:moveTo>
                <a:lnTo>
                  <a:pt x="423875" y="384186"/>
                </a:lnTo>
                <a:lnTo>
                  <a:pt x="441224" y="387756"/>
                </a:lnTo>
                <a:lnTo>
                  <a:pt x="455406" y="397487"/>
                </a:lnTo>
                <a:lnTo>
                  <a:pt x="464975" y="411908"/>
                </a:lnTo>
                <a:lnTo>
                  <a:pt x="468486" y="429550"/>
                </a:lnTo>
                <a:lnTo>
                  <a:pt x="464975" y="447191"/>
                </a:lnTo>
                <a:lnTo>
                  <a:pt x="455406" y="461612"/>
                </a:lnTo>
                <a:lnTo>
                  <a:pt x="441224" y="471343"/>
                </a:lnTo>
                <a:lnTo>
                  <a:pt x="423875" y="474913"/>
                </a:lnTo>
                <a:lnTo>
                  <a:pt x="470254" y="474913"/>
                </a:lnTo>
                <a:lnTo>
                  <a:pt x="483403" y="455099"/>
                </a:lnTo>
                <a:lnTo>
                  <a:pt x="488489" y="429550"/>
                </a:lnTo>
                <a:lnTo>
                  <a:pt x="483403" y="403999"/>
                </a:lnTo>
                <a:lnTo>
                  <a:pt x="470254" y="384186"/>
                </a:lnTo>
                <a:close/>
              </a:path>
              <a:path w="842645" h="856615">
                <a:moveTo>
                  <a:pt x="315067" y="401582"/>
                </a:moveTo>
                <a:lnTo>
                  <a:pt x="292474" y="401582"/>
                </a:lnTo>
                <a:lnTo>
                  <a:pt x="291239" y="408415"/>
                </a:lnTo>
                <a:lnTo>
                  <a:pt x="290331" y="415359"/>
                </a:lnTo>
                <a:lnTo>
                  <a:pt x="289770" y="422405"/>
                </a:lnTo>
                <a:lnTo>
                  <a:pt x="289579" y="429550"/>
                </a:lnTo>
                <a:lnTo>
                  <a:pt x="289770" y="436694"/>
                </a:lnTo>
                <a:lnTo>
                  <a:pt x="290331" y="443741"/>
                </a:lnTo>
                <a:lnTo>
                  <a:pt x="291239" y="450684"/>
                </a:lnTo>
                <a:lnTo>
                  <a:pt x="292474" y="457518"/>
                </a:lnTo>
                <a:lnTo>
                  <a:pt x="315066" y="457518"/>
                </a:lnTo>
                <a:lnTo>
                  <a:pt x="309517" y="429550"/>
                </a:lnTo>
                <a:lnTo>
                  <a:pt x="315067" y="401582"/>
                </a:lnTo>
                <a:close/>
              </a:path>
              <a:path w="842645" h="856615">
                <a:moveTo>
                  <a:pt x="842223" y="210292"/>
                </a:moveTo>
                <a:lnTo>
                  <a:pt x="520928" y="210292"/>
                </a:lnTo>
                <a:lnTo>
                  <a:pt x="551261" y="229160"/>
                </a:lnTo>
                <a:lnTo>
                  <a:pt x="510137" y="325039"/>
                </a:lnTo>
                <a:lnTo>
                  <a:pt x="842223" y="325039"/>
                </a:lnTo>
                <a:lnTo>
                  <a:pt x="842223" y="210292"/>
                </a:lnTo>
                <a:close/>
              </a:path>
              <a:path w="842645" h="856615">
                <a:moveTo>
                  <a:pt x="600149" y="0"/>
                </a:moveTo>
                <a:lnTo>
                  <a:pt x="252337" y="0"/>
                </a:lnTo>
                <a:lnTo>
                  <a:pt x="252337" y="174228"/>
                </a:lnTo>
                <a:lnTo>
                  <a:pt x="715626" y="174228"/>
                </a:lnTo>
                <a:lnTo>
                  <a:pt x="600149" y="173760"/>
                </a:lnTo>
                <a:lnTo>
                  <a:pt x="600149" y="0"/>
                </a:lnTo>
                <a:close/>
              </a:path>
              <a:path w="842645" h="856615">
                <a:moveTo>
                  <a:pt x="776095" y="0"/>
                </a:moveTo>
                <a:lnTo>
                  <a:pt x="715626" y="0"/>
                </a:lnTo>
                <a:lnTo>
                  <a:pt x="715626" y="174228"/>
                </a:lnTo>
                <a:lnTo>
                  <a:pt x="842223" y="174228"/>
                </a:lnTo>
                <a:lnTo>
                  <a:pt x="842223" y="68915"/>
                </a:lnTo>
                <a:lnTo>
                  <a:pt x="836930" y="42424"/>
                </a:lnTo>
                <a:lnTo>
                  <a:pt x="822598" y="20501"/>
                </a:lnTo>
                <a:lnTo>
                  <a:pt x="801546" y="5556"/>
                </a:lnTo>
                <a:lnTo>
                  <a:pt x="776095" y="0"/>
                </a:lnTo>
                <a:close/>
              </a:path>
              <a:path w="842645" h="856615">
                <a:moveTo>
                  <a:pt x="154955" y="0"/>
                </a:moveTo>
                <a:lnTo>
                  <a:pt x="154955" y="155427"/>
                </a:lnTo>
                <a:lnTo>
                  <a:pt x="234243" y="155761"/>
                </a:lnTo>
                <a:lnTo>
                  <a:pt x="234243" y="334"/>
                </a:lnTo>
                <a:lnTo>
                  <a:pt x="154955" y="0"/>
                </a:lnTo>
                <a:close/>
              </a:path>
              <a:path w="842645" h="856615">
                <a:moveTo>
                  <a:pt x="618179" y="0"/>
                </a:moveTo>
                <a:lnTo>
                  <a:pt x="618179" y="155427"/>
                </a:lnTo>
                <a:lnTo>
                  <a:pt x="697531" y="155761"/>
                </a:lnTo>
                <a:lnTo>
                  <a:pt x="697531" y="334"/>
                </a:lnTo>
                <a:lnTo>
                  <a:pt x="618179" y="0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715399" y="8532903"/>
            <a:ext cx="842644" cy="856615"/>
          </a:xfrm>
          <a:custGeom>
            <a:avLst/>
            <a:gdLst/>
            <a:ahLst/>
            <a:cxnLst/>
            <a:rect l="l" t="t" r="r" b="b"/>
            <a:pathLst>
              <a:path w="842645" h="856615">
                <a:moveTo>
                  <a:pt x="842223" y="68915"/>
                </a:moveTo>
                <a:lnTo>
                  <a:pt x="836930" y="42424"/>
                </a:lnTo>
                <a:lnTo>
                  <a:pt x="822598" y="20501"/>
                </a:lnTo>
                <a:lnTo>
                  <a:pt x="801546" y="5556"/>
                </a:lnTo>
                <a:lnTo>
                  <a:pt x="776095" y="0"/>
                </a:lnTo>
                <a:lnTo>
                  <a:pt x="715626" y="0"/>
                </a:lnTo>
                <a:lnTo>
                  <a:pt x="715626" y="174228"/>
                </a:lnTo>
                <a:lnTo>
                  <a:pt x="600149" y="173760"/>
                </a:lnTo>
                <a:lnTo>
                  <a:pt x="600149" y="0"/>
                </a:lnTo>
                <a:lnTo>
                  <a:pt x="252337" y="0"/>
                </a:lnTo>
                <a:lnTo>
                  <a:pt x="252337" y="174228"/>
                </a:lnTo>
                <a:lnTo>
                  <a:pt x="136861" y="173760"/>
                </a:lnTo>
                <a:lnTo>
                  <a:pt x="136861" y="0"/>
                </a:lnTo>
                <a:lnTo>
                  <a:pt x="66456" y="0"/>
                </a:lnTo>
                <a:lnTo>
                  <a:pt x="29614" y="11220"/>
                </a:lnTo>
                <a:lnTo>
                  <a:pt x="5032" y="41539"/>
                </a:lnTo>
                <a:lnTo>
                  <a:pt x="0" y="67376"/>
                </a:lnTo>
                <a:lnTo>
                  <a:pt x="0" y="787107"/>
                </a:lnTo>
                <a:lnTo>
                  <a:pt x="19393" y="834665"/>
                </a:lnTo>
                <a:lnTo>
                  <a:pt x="66127" y="854483"/>
                </a:lnTo>
                <a:lnTo>
                  <a:pt x="775832" y="856089"/>
                </a:lnTo>
                <a:lnTo>
                  <a:pt x="788876" y="854821"/>
                </a:lnTo>
                <a:lnTo>
                  <a:pt x="822747" y="836418"/>
                </a:lnTo>
                <a:lnTo>
                  <a:pt x="840944" y="801980"/>
                </a:lnTo>
                <a:lnTo>
                  <a:pt x="842223" y="788712"/>
                </a:lnTo>
                <a:lnTo>
                  <a:pt x="842223" y="68915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33577" y="8532903"/>
            <a:ext cx="79375" cy="156210"/>
          </a:xfrm>
          <a:custGeom>
            <a:avLst/>
            <a:gdLst/>
            <a:ahLst/>
            <a:cxnLst/>
            <a:rect l="l" t="t" r="r" b="b"/>
            <a:pathLst>
              <a:path w="79375" h="156209">
                <a:moveTo>
                  <a:pt x="79353" y="334"/>
                </a:moveTo>
                <a:lnTo>
                  <a:pt x="0" y="0"/>
                </a:lnTo>
                <a:lnTo>
                  <a:pt x="0" y="155427"/>
                </a:lnTo>
                <a:lnTo>
                  <a:pt x="79353" y="155762"/>
                </a:lnTo>
                <a:lnTo>
                  <a:pt x="79353" y="334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178424" y="8743195"/>
            <a:ext cx="88265" cy="114935"/>
          </a:xfrm>
          <a:custGeom>
            <a:avLst/>
            <a:gdLst/>
            <a:ahLst/>
            <a:cxnLst/>
            <a:rect l="l" t="t" r="r" b="b"/>
            <a:pathLst>
              <a:path w="88264" h="114934">
                <a:moveTo>
                  <a:pt x="88236" y="18868"/>
                </a:moveTo>
                <a:lnTo>
                  <a:pt x="47111" y="114747"/>
                </a:lnTo>
                <a:lnTo>
                  <a:pt x="36444" y="106508"/>
                </a:lnTo>
                <a:lnTo>
                  <a:pt x="24986" y="99358"/>
                </a:lnTo>
                <a:lnTo>
                  <a:pt x="12813" y="93378"/>
                </a:lnTo>
                <a:lnTo>
                  <a:pt x="0" y="88653"/>
                </a:lnTo>
                <a:lnTo>
                  <a:pt x="57902" y="0"/>
                </a:lnTo>
                <a:lnTo>
                  <a:pt x="88236" y="18868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78424" y="9067031"/>
            <a:ext cx="88265" cy="114935"/>
          </a:xfrm>
          <a:custGeom>
            <a:avLst/>
            <a:gdLst/>
            <a:ahLst/>
            <a:cxnLst/>
            <a:rect l="l" t="t" r="r" b="b"/>
            <a:pathLst>
              <a:path w="88264" h="114934">
                <a:moveTo>
                  <a:pt x="88236" y="95879"/>
                </a:moveTo>
                <a:lnTo>
                  <a:pt x="57902" y="114747"/>
                </a:lnTo>
                <a:lnTo>
                  <a:pt x="0" y="26094"/>
                </a:lnTo>
                <a:lnTo>
                  <a:pt x="12813" y="21368"/>
                </a:lnTo>
                <a:lnTo>
                  <a:pt x="24986" y="15389"/>
                </a:lnTo>
                <a:lnTo>
                  <a:pt x="36444" y="8238"/>
                </a:lnTo>
                <a:lnTo>
                  <a:pt x="47111" y="0"/>
                </a:lnTo>
                <a:lnTo>
                  <a:pt x="88236" y="95879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024916" y="8846167"/>
            <a:ext cx="229235" cy="233045"/>
          </a:xfrm>
          <a:custGeom>
            <a:avLst/>
            <a:gdLst/>
            <a:ahLst/>
            <a:cxnLst/>
            <a:rect l="l" t="t" r="r" b="b"/>
            <a:pathLst>
              <a:path w="229235" h="233045">
                <a:moveTo>
                  <a:pt x="228782" y="116286"/>
                </a:moveTo>
                <a:lnTo>
                  <a:pt x="219787" y="161566"/>
                </a:lnTo>
                <a:lnTo>
                  <a:pt x="195260" y="198552"/>
                </a:lnTo>
                <a:lnTo>
                  <a:pt x="158889" y="223492"/>
                </a:lnTo>
                <a:lnTo>
                  <a:pt x="114358" y="232639"/>
                </a:lnTo>
                <a:lnTo>
                  <a:pt x="69837" y="223491"/>
                </a:lnTo>
                <a:lnTo>
                  <a:pt x="33488" y="198551"/>
                </a:lnTo>
                <a:lnTo>
                  <a:pt x="8984" y="161566"/>
                </a:lnTo>
                <a:lnTo>
                  <a:pt x="0" y="116286"/>
                </a:lnTo>
                <a:lnTo>
                  <a:pt x="8984" y="71015"/>
                </a:lnTo>
                <a:lnTo>
                  <a:pt x="33488" y="34053"/>
                </a:lnTo>
                <a:lnTo>
                  <a:pt x="69837" y="9136"/>
                </a:lnTo>
                <a:lnTo>
                  <a:pt x="114358" y="0"/>
                </a:lnTo>
                <a:lnTo>
                  <a:pt x="158888" y="9136"/>
                </a:lnTo>
                <a:lnTo>
                  <a:pt x="195260" y="34053"/>
                </a:lnTo>
                <a:lnTo>
                  <a:pt x="219787" y="71016"/>
                </a:lnTo>
                <a:lnTo>
                  <a:pt x="228782" y="116286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074660" y="8896749"/>
            <a:ext cx="129539" cy="131445"/>
          </a:xfrm>
          <a:custGeom>
            <a:avLst/>
            <a:gdLst/>
            <a:ahLst/>
            <a:cxnLst/>
            <a:rect l="l" t="t" r="r" b="b"/>
            <a:pathLst>
              <a:path w="129539" h="131445">
                <a:moveTo>
                  <a:pt x="129228" y="65703"/>
                </a:moveTo>
                <a:lnTo>
                  <a:pt x="124142" y="40153"/>
                </a:lnTo>
                <a:lnTo>
                  <a:pt x="110281" y="19266"/>
                </a:lnTo>
                <a:lnTo>
                  <a:pt x="89740" y="5171"/>
                </a:lnTo>
                <a:lnTo>
                  <a:pt x="64614" y="0"/>
                </a:lnTo>
                <a:lnTo>
                  <a:pt x="39488" y="5171"/>
                </a:lnTo>
                <a:lnTo>
                  <a:pt x="18947" y="19266"/>
                </a:lnTo>
                <a:lnTo>
                  <a:pt x="5086" y="40153"/>
                </a:lnTo>
                <a:lnTo>
                  <a:pt x="0" y="65703"/>
                </a:lnTo>
                <a:lnTo>
                  <a:pt x="5086" y="91253"/>
                </a:lnTo>
                <a:lnTo>
                  <a:pt x="18947" y="112141"/>
                </a:lnTo>
                <a:lnTo>
                  <a:pt x="39488" y="126235"/>
                </a:lnTo>
                <a:lnTo>
                  <a:pt x="64614" y="131407"/>
                </a:lnTo>
                <a:lnTo>
                  <a:pt x="89740" y="126235"/>
                </a:lnTo>
                <a:lnTo>
                  <a:pt x="110281" y="112140"/>
                </a:lnTo>
                <a:lnTo>
                  <a:pt x="124142" y="91253"/>
                </a:lnTo>
                <a:lnTo>
                  <a:pt x="129228" y="65703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94662" y="8917089"/>
            <a:ext cx="89535" cy="90805"/>
          </a:xfrm>
          <a:custGeom>
            <a:avLst/>
            <a:gdLst/>
            <a:ahLst/>
            <a:cxnLst/>
            <a:rect l="l" t="t" r="r" b="b"/>
            <a:pathLst>
              <a:path w="89535" h="90804">
                <a:moveTo>
                  <a:pt x="89223" y="45363"/>
                </a:moveTo>
                <a:lnTo>
                  <a:pt x="85712" y="63004"/>
                </a:lnTo>
                <a:lnTo>
                  <a:pt x="76142" y="77425"/>
                </a:lnTo>
                <a:lnTo>
                  <a:pt x="61960" y="87157"/>
                </a:lnTo>
                <a:lnTo>
                  <a:pt x="44611" y="90727"/>
                </a:lnTo>
                <a:lnTo>
                  <a:pt x="27262" y="87156"/>
                </a:lnTo>
                <a:lnTo>
                  <a:pt x="13080" y="77425"/>
                </a:lnTo>
                <a:lnTo>
                  <a:pt x="3510" y="63004"/>
                </a:lnTo>
                <a:lnTo>
                  <a:pt x="0" y="45363"/>
                </a:lnTo>
                <a:lnTo>
                  <a:pt x="3511" y="27721"/>
                </a:lnTo>
                <a:lnTo>
                  <a:pt x="13080" y="13300"/>
                </a:lnTo>
                <a:lnTo>
                  <a:pt x="27262" y="3570"/>
                </a:lnTo>
                <a:lnTo>
                  <a:pt x="44611" y="0"/>
                </a:lnTo>
                <a:lnTo>
                  <a:pt x="61960" y="3570"/>
                </a:lnTo>
                <a:lnTo>
                  <a:pt x="76142" y="13301"/>
                </a:lnTo>
                <a:lnTo>
                  <a:pt x="85712" y="27722"/>
                </a:lnTo>
                <a:lnTo>
                  <a:pt x="89223" y="45363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14703" y="8934486"/>
            <a:ext cx="93345" cy="56515"/>
          </a:xfrm>
          <a:custGeom>
            <a:avLst/>
            <a:gdLst/>
            <a:ahLst/>
            <a:cxnLst/>
            <a:rect l="l" t="t" r="r" b="b"/>
            <a:pathLst>
              <a:path w="93344" h="56515">
                <a:moveTo>
                  <a:pt x="93170" y="0"/>
                </a:moveTo>
                <a:lnTo>
                  <a:pt x="91935" y="6833"/>
                </a:lnTo>
                <a:lnTo>
                  <a:pt x="91026" y="13776"/>
                </a:lnTo>
                <a:lnTo>
                  <a:pt x="90467" y="20823"/>
                </a:lnTo>
                <a:lnTo>
                  <a:pt x="90275" y="27967"/>
                </a:lnTo>
                <a:lnTo>
                  <a:pt x="90467" y="35111"/>
                </a:lnTo>
                <a:lnTo>
                  <a:pt x="91026" y="42158"/>
                </a:lnTo>
                <a:lnTo>
                  <a:pt x="91935" y="49101"/>
                </a:lnTo>
                <a:lnTo>
                  <a:pt x="93170" y="55935"/>
                </a:lnTo>
                <a:lnTo>
                  <a:pt x="0" y="46835"/>
                </a:lnTo>
                <a:lnTo>
                  <a:pt x="0" y="9099"/>
                </a:lnTo>
                <a:lnTo>
                  <a:pt x="93170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870355" y="8532903"/>
            <a:ext cx="79375" cy="156210"/>
          </a:xfrm>
          <a:custGeom>
            <a:avLst/>
            <a:gdLst/>
            <a:ahLst/>
            <a:cxnLst/>
            <a:rect l="l" t="t" r="r" b="b"/>
            <a:pathLst>
              <a:path w="79375" h="156209">
                <a:moveTo>
                  <a:pt x="79287" y="334"/>
                </a:moveTo>
                <a:lnTo>
                  <a:pt x="0" y="0"/>
                </a:lnTo>
                <a:lnTo>
                  <a:pt x="0" y="155427"/>
                </a:lnTo>
                <a:lnTo>
                  <a:pt x="79287" y="155762"/>
                </a:lnTo>
                <a:lnTo>
                  <a:pt x="79287" y="334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673077" y="8534802"/>
            <a:ext cx="1153795" cy="913130"/>
          </a:xfrm>
          <a:custGeom>
            <a:avLst/>
            <a:gdLst/>
            <a:ahLst/>
            <a:cxnLst/>
            <a:rect l="l" t="t" r="r" b="b"/>
            <a:pathLst>
              <a:path w="1153795" h="913129">
                <a:moveTo>
                  <a:pt x="861218" y="142185"/>
                </a:moveTo>
                <a:lnTo>
                  <a:pt x="291758" y="142185"/>
                </a:lnTo>
                <a:lnTo>
                  <a:pt x="292118" y="912848"/>
                </a:lnTo>
                <a:lnTo>
                  <a:pt x="861218" y="912848"/>
                </a:lnTo>
                <a:lnTo>
                  <a:pt x="861218" y="142185"/>
                </a:lnTo>
                <a:close/>
              </a:path>
              <a:path w="1153795" h="913129">
                <a:moveTo>
                  <a:pt x="689389" y="0"/>
                </a:moveTo>
                <a:lnTo>
                  <a:pt x="463678" y="0"/>
                </a:lnTo>
                <a:lnTo>
                  <a:pt x="436424" y="5519"/>
                </a:lnTo>
                <a:lnTo>
                  <a:pt x="414138" y="20561"/>
                </a:lnTo>
                <a:lnTo>
                  <a:pt x="399096" y="42847"/>
                </a:lnTo>
                <a:lnTo>
                  <a:pt x="393631" y="69830"/>
                </a:lnTo>
                <a:lnTo>
                  <a:pt x="393576" y="142185"/>
                </a:lnTo>
                <a:lnTo>
                  <a:pt x="759491" y="142185"/>
                </a:lnTo>
                <a:lnTo>
                  <a:pt x="759491" y="141914"/>
                </a:lnTo>
                <a:lnTo>
                  <a:pt x="462776" y="141914"/>
                </a:lnTo>
                <a:lnTo>
                  <a:pt x="462776" y="69830"/>
                </a:lnTo>
                <a:lnTo>
                  <a:pt x="462506" y="69830"/>
                </a:lnTo>
                <a:lnTo>
                  <a:pt x="462506" y="68965"/>
                </a:lnTo>
                <a:lnTo>
                  <a:pt x="463083" y="68389"/>
                </a:lnTo>
                <a:lnTo>
                  <a:pt x="759144" y="68389"/>
                </a:lnTo>
                <a:lnTo>
                  <a:pt x="753970" y="42847"/>
                </a:lnTo>
                <a:lnTo>
                  <a:pt x="738928" y="20561"/>
                </a:lnTo>
                <a:lnTo>
                  <a:pt x="716642" y="5519"/>
                </a:lnTo>
                <a:lnTo>
                  <a:pt x="689389" y="0"/>
                </a:lnTo>
                <a:close/>
              </a:path>
              <a:path w="1153795" h="913129">
                <a:moveTo>
                  <a:pt x="759144" y="68389"/>
                </a:moveTo>
                <a:lnTo>
                  <a:pt x="690524" y="68389"/>
                </a:lnTo>
                <a:lnTo>
                  <a:pt x="691101" y="68965"/>
                </a:lnTo>
                <a:lnTo>
                  <a:pt x="691101" y="141914"/>
                </a:lnTo>
                <a:lnTo>
                  <a:pt x="759491" y="141914"/>
                </a:lnTo>
                <a:lnTo>
                  <a:pt x="759436" y="69830"/>
                </a:lnTo>
                <a:lnTo>
                  <a:pt x="759144" y="68389"/>
                </a:lnTo>
                <a:close/>
              </a:path>
              <a:path w="1153795" h="913129">
                <a:moveTo>
                  <a:pt x="215980" y="142185"/>
                </a:moveTo>
                <a:lnTo>
                  <a:pt x="49016" y="142185"/>
                </a:lnTo>
                <a:lnTo>
                  <a:pt x="29923" y="146032"/>
                </a:lnTo>
                <a:lnTo>
                  <a:pt x="14344" y="156529"/>
                </a:lnTo>
                <a:lnTo>
                  <a:pt x="3847" y="172108"/>
                </a:lnTo>
                <a:lnTo>
                  <a:pt x="0" y="191201"/>
                </a:lnTo>
                <a:lnTo>
                  <a:pt x="0" y="863831"/>
                </a:lnTo>
                <a:lnTo>
                  <a:pt x="3847" y="882924"/>
                </a:lnTo>
                <a:lnTo>
                  <a:pt x="14344" y="898503"/>
                </a:lnTo>
                <a:lnTo>
                  <a:pt x="29923" y="909001"/>
                </a:lnTo>
                <a:lnTo>
                  <a:pt x="49016" y="912848"/>
                </a:lnTo>
                <a:lnTo>
                  <a:pt x="215980" y="912848"/>
                </a:lnTo>
                <a:lnTo>
                  <a:pt x="215980" y="142185"/>
                </a:lnTo>
                <a:close/>
              </a:path>
              <a:path w="1153795" h="913129">
                <a:moveTo>
                  <a:pt x="1104320" y="142185"/>
                </a:moveTo>
                <a:lnTo>
                  <a:pt x="937356" y="142185"/>
                </a:lnTo>
                <a:lnTo>
                  <a:pt x="937356" y="912848"/>
                </a:lnTo>
                <a:lnTo>
                  <a:pt x="1104320" y="912848"/>
                </a:lnTo>
                <a:lnTo>
                  <a:pt x="1123413" y="909001"/>
                </a:lnTo>
                <a:lnTo>
                  <a:pt x="1138992" y="898503"/>
                </a:lnTo>
                <a:lnTo>
                  <a:pt x="1149490" y="882924"/>
                </a:lnTo>
                <a:lnTo>
                  <a:pt x="1153337" y="863831"/>
                </a:lnTo>
                <a:lnTo>
                  <a:pt x="1153337" y="191201"/>
                </a:lnTo>
                <a:lnTo>
                  <a:pt x="1149490" y="172108"/>
                </a:lnTo>
                <a:lnTo>
                  <a:pt x="1138992" y="156529"/>
                </a:lnTo>
                <a:lnTo>
                  <a:pt x="1123413" y="146032"/>
                </a:lnTo>
                <a:lnTo>
                  <a:pt x="1104320" y="142185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64836" y="8534802"/>
            <a:ext cx="569595" cy="913130"/>
          </a:xfrm>
          <a:custGeom>
            <a:avLst/>
            <a:gdLst/>
            <a:ahLst/>
            <a:cxnLst/>
            <a:rect l="l" t="t" r="r" b="b"/>
            <a:pathLst>
              <a:path w="569594" h="913129">
                <a:moveTo>
                  <a:pt x="171919" y="0"/>
                </a:moveTo>
                <a:lnTo>
                  <a:pt x="144666" y="5520"/>
                </a:lnTo>
                <a:lnTo>
                  <a:pt x="122379" y="20561"/>
                </a:lnTo>
                <a:lnTo>
                  <a:pt x="107337" y="42848"/>
                </a:lnTo>
                <a:lnTo>
                  <a:pt x="101818" y="70101"/>
                </a:lnTo>
                <a:lnTo>
                  <a:pt x="101818" y="142184"/>
                </a:lnTo>
                <a:lnTo>
                  <a:pt x="0" y="142184"/>
                </a:lnTo>
                <a:lnTo>
                  <a:pt x="360" y="912848"/>
                </a:lnTo>
                <a:lnTo>
                  <a:pt x="569460" y="912848"/>
                </a:lnTo>
                <a:lnTo>
                  <a:pt x="569460" y="142184"/>
                </a:lnTo>
                <a:lnTo>
                  <a:pt x="467732" y="142184"/>
                </a:lnTo>
                <a:lnTo>
                  <a:pt x="467732" y="70101"/>
                </a:lnTo>
                <a:lnTo>
                  <a:pt x="462212" y="42848"/>
                </a:lnTo>
                <a:lnTo>
                  <a:pt x="447170" y="20561"/>
                </a:lnTo>
                <a:lnTo>
                  <a:pt x="424884" y="5519"/>
                </a:lnTo>
                <a:lnTo>
                  <a:pt x="397631" y="0"/>
                </a:lnTo>
                <a:lnTo>
                  <a:pt x="171919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135584" y="8603191"/>
            <a:ext cx="228600" cy="73660"/>
          </a:xfrm>
          <a:custGeom>
            <a:avLst/>
            <a:gdLst/>
            <a:ahLst/>
            <a:cxnLst/>
            <a:rect l="l" t="t" r="r" b="b"/>
            <a:pathLst>
              <a:path w="228600" h="73659">
                <a:moveTo>
                  <a:pt x="1441" y="0"/>
                </a:moveTo>
                <a:lnTo>
                  <a:pt x="227153" y="0"/>
                </a:lnTo>
                <a:lnTo>
                  <a:pt x="228018" y="0"/>
                </a:lnTo>
                <a:lnTo>
                  <a:pt x="228595" y="576"/>
                </a:lnTo>
                <a:lnTo>
                  <a:pt x="228595" y="1441"/>
                </a:lnTo>
                <a:lnTo>
                  <a:pt x="228595" y="73525"/>
                </a:lnTo>
                <a:lnTo>
                  <a:pt x="270" y="73525"/>
                </a:lnTo>
                <a:lnTo>
                  <a:pt x="270" y="1441"/>
                </a:lnTo>
                <a:lnTo>
                  <a:pt x="0" y="1441"/>
                </a:lnTo>
                <a:lnTo>
                  <a:pt x="0" y="576"/>
                </a:lnTo>
                <a:lnTo>
                  <a:pt x="576" y="0"/>
                </a:lnTo>
                <a:lnTo>
                  <a:pt x="1441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673077" y="8676986"/>
            <a:ext cx="216535" cy="770890"/>
          </a:xfrm>
          <a:custGeom>
            <a:avLst/>
            <a:gdLst/>
            <a:ahLst/>
            <a:cxnLst/>
            <a:rect l="l" t="t" r="r" b="b"/>
            <a:pathLst>
              <a:path w="216535" h="770890">
                <a:moveTo>
                  <a:pt x="49016" y="0"/>
                </a:moveTo>
                <a:lnTo>
                  <a:pt x="29923" y="3847"/>
                </a:lnTo>
                <a:lnTo>
                  <a:pt x="14344" y="14344"/>
                </a:lnTo>
                <a:lnTo>
                  <a:pt x="3847" y="29923"/>
                </a:lnTo>
                <a:lnTo>
                  <a:pt x="0" y="49016"/>
                </a:lnTo>
                <a:lnTo>
                  <a:pt x="0" y="721646"/>
                </a:lnTo>
                <a:lnTo>
                  <a:pt x="3847" y="740739"/>
                </a:lnTo>
                <a:lnTo>
                  <a:pt x="14344" y="756319"/>
                </a:lnTo>
                <a:lnTo>
                  <a:pt x="29923" y="766816"/>
                </a:lnTo>
                <a:lnTo>
                  <a:pt x="49016" y="770663"/>
                </a:lnTo>
                <a:lnTo>
                  <a:pt x="215980" y="770663"/>
                </a:lnTo>
                <a:lnTo>
                  <a:pt x="215980" y="0"/>
                </a:lnTo>
                <a:lnTo>
                  <a:pt x="49016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10434" y="8676986"/>
            <a:ext cx="216535" cy="770890"/>
          </a:xfrm>
          <a:custGeom>
            <a:avLst/>
            <a:gdLst/>
            <a:ahLst/>
            <a:cxnLst/>
            <a:rect l="l" t="t" r="r" b="b"/>
            <a:pathLst>
              <a:path w="216535" h="770890">
                <a:moveTo>
                  <a:pt x="0" y="0"/>
                </a:moveTo>
                <a:lnTo>
                  <a:pt x="0" y="770663"/>
                </a:lnTo>
                <a:lnTo>
                  <a:pt x="166963" y="770663"/>
                </a:lnTo>
                <a:lnTo>
                  <a:pt x="186056" y="766816"/>
                </a:lnTo>
                <a:lnTo>
                  <a:pt x="201636" y="756318"/>
                </a:lnTo>
                <a:lnTo>
                  <a:pt x="212133" y="740739"/>
                </a:lnTo>
                <a:lnTo>
                  <a:pt x="215980" y="721646"/>
                </a:lnTo>
                <a:lnTo>
                  <a:pt x="215980" y="49016"/>
                </a:lnTo>
                <a:lnTo>
                  <a:pt x="212133" y="29923"/>
                </a:lnTo>
                <a:lnTo>
                  <a:pt x="201636" y="14344"/>
                </a:lnTo>
                <a:lnTo>
                  <a:pt x="186056" y="3847"/>
                </a:lnTo>
                <a:lnTo>
                  <a:pt x="166963" y="0"/>
                </a:lnTo>
                <a:lnTo>
                  <a:pt x="0" y="0"/>
                </a:lnTo>
                <a:close/>
              </a:path>
            </a:pathLst>
          </a:custGeom>
          <a:ln w="15706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036778" y="8853649"/>
            <a:ext cx="426084" cy="426084"/>
          </a:xfrm>
          <a:custGeom>
            <a:avLst/>
            <a:gdLst/>
            <a:ahLst/>
            <a:cxnLst/>
            <a:rect l="l" t="t" r="r" b="b"/>
            <a:pathLst>
              <a:path w="426085" h="426084">
                <a:moveTo>
                  <a:pt x="212967" y="0"/>
                </a:moveTo>
                <a:lnTo>
                  <a:pt x="164135" y="5624"/>
                </a:lnTo>
                <a:lnTo>
                  <a:pt x="119309" y="21646"/>
                </a:lnTo>
                <a:lnTo>
                  <a:pt x="79767" y="46786"/>
                </a:lnTo>
                <a:lnTo>
                  <a:pt x="46786" y="79766"/>
                </a:lnTo>
                <a:lnTo>
                  <a:pt x="21646" y="119309"/>
                </a:lnTo>
                <a:lnTo>
                  <a:pt x="5624" y="164135"/>
                </a:lnTo>
                <a:lnTo>
                  <a:pt x="0" y="212967"/>
                </a:lnTo>
                <a:lnTo>
                  <a:pt x="5624" y="261798"/>
                </a:lnTo>
                <a:lnTo>
                  <a:pt x="21646" y="306624"/>
                </a:lnTo>
                <a:lnTo>
                  <a:pt x="46786" y="346167"/>
                </a:lnTo>
                <a:lnTo>
                  <a:pt x="79767" y="379148"/>
                </a:lnTo>
                <a:lnTo>
                  <a:pt x="119309" y="404288"/>
                </a:lnTo>
                <a:lnTo>
                  <a:pt x="164135" y="420310"/>
                </a:lnTo>
                <a:lnTo>
                  <a:pt x="212967" y="425934"/>
                </a:lnTo>
                <a:lnTo>
                  <a:pt x="261799" y="420310"/>
                </a:lnTo>
                <a:lnTo>
                  <a:pt x="306625" y="404288"/>
                </a:lnTo>
                <a:lnTo>
                  <a:pt x="346167" y="379148"/>
                </a:lnTo>
                <a:lnTo>
                  <a:pt x="366400" y="358915"/>
                </a:lnTo>
                <a:lnTo>
                  <a:pt x="157862" y="358915"/>
                </a:lnTo>
                <a:lnTo>
                  <a:pt x="157862" y="268072"/>
                </a:lnTo>
                <a:lnTo>
                  <a:pt x="67051" y="268072"/>
                </a:lnTo>
                <a:lnTo>
                  <a:pt x="67051" y="157861"/>
                </a:lnTo>
                <a:lnTo>
                  <a:pt x="157862" y="157861"/>
                </a:lnTo>
                <a:lnTo>
                  <a:pt x="157862" y="67051"/>
                </a:lnTo>
                <a:lnTo>
                  <a:pt x="366432" y="67051"/>
                </a:lnTo>
                <a:lnTo>
                  <a:pt x="346167" y="46786"/>
                </a:lnTo>
                <a:lnTo>
                  <a:pt x="306625" y="21646"/>
                </a:lnTo>
                <a:lnTo>
                  <a:pt x="261799" y="5624"/>
                </a:lnTo>
                <a:lnTo>
                  <a:pt x="212967" y="0"/>
                </a:lnTo>
                <a:close/>
              </a:path>
              <a:path w="426085" h="426084">
                <a:moveTo>
                  <a:pt x="366432" y="67051"/>
                </a:moveTo>
                <a:lnTo>
                  <a:pt x="268105" y="67051"/>
                </a:lnTo>
                <a:lnTo>
                  <a:pt x="268105" y="157861"/>
                </a:lnTo>
                <a:lnTo>
                  <a:pt x="358916" y="157861"/>
                </a:lnTo>
                <a:lnTo>
                  <a:pt x="358916" y="268072"/>
                </a:lnTo>
                <a:lnTo>
                  <a:pt x="268105" y="268072"/>
                </a:lnTo>
                <a:lnTo>
                  <a:pt x="268105" y="358915"/>
                </a:lnTo>
                <a:lnTo>
                  <a:pt x="366400" y="358915"/>
                </a:lnTo>
                <a:lnTo>
                  <a:pt x="379148" y="346167"/>
                </a:lnTo>
                <a:lnTo>
                  <a:pt x="404288" y="306624"/>
                </a:lnTo>
                <a:lnTo>
                  <a:pt x="420310" y="261798"/>
                </a:lnTo>
                <a:lnTo>
                  <a:pt x="425934" y="212967"/>
                </a:lnTo>
                <a:lnTo>
                  <a:pt x="420310" y="164135"/>
                </a:lnTo>
                <a:lnTo>
                  <a:pt x="404288" y="119309"/>
                </a:lnTo>
                <a:lnTo>
                  <a:pt x="379148" y="79766"/>
                </a:lnTo>
                <a:lnTo>
                  <a:pt x="366432" y="67051"/>
                </a:lnTo>
                <a:close/>
              </a:path>
            </a:pathLst>
          </a:custGeom>
          <a:solidFill>
            <a:srgbClr val="C4B6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11280" y="2460658"/>
            <a:ext cx="2701488" cy="1528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141083" y="2533954"/>
            <a:ext cx="2439716" cy="1382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360971" y="4052232"/>
            <a:ext cx="1999939" cy="11203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1280" y="3842815"/>
            <a:ext cx="2701488" cy="30156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141083" y="5486743"/>
            <a:ext cx="2439716" cy="13716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141083" y="6984080"/>
            <a:ext cx="2439716" cy="13716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11280" y="6785133"/>
            <a:ext cx="2701488" cy="15182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70450" y="8219644"/>
            <a:ext cx="4429184" cy="1361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74106" y="9570389"/>
            <a:ext cx="2701488" cy="15182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719970" y="10019309"/>
            <a:ext cx="1209675" cy="803275"/>
          </a:xfrm>
          <a:custGeom>
            <a:avLst/>
            <a:gdLst/>
            <a:ahLst/>
            <a:cxnLst/>
            <a:rect l="l" t="t" r="r" b="b"/>
            <a:pathLst>
              <a:path w="1209675" h="803275">
                <a:moveTo>
                  <a:pt x="990871" y="0"/>
                </a:moveTo>
                <a:lnTo>
                  <a:pt x="999162" y="0"/>
                </a:lnTo>
                <a:lnTo>
                  <a:pt x="1006006" y="6544"/>
                </a:lnTo>
                <a:lnTo>
                  <a:pt x="1006362" y="14830"/>
                </a:lnTo>
                <a:lnTo>
                  <a:pt x="1027899" y="515460"/>
                </a:lnTo>
                <a:lnTo>
                  <a:pt x="1108094" y="515460"/>
                </a:lnTo>
                <a:lnTo>
                  <a:pt x="1108094" y="677646"/>
                </a:lnTo>
                <a:lnTo>
                  <a:pt x="1209071" y="677646"/>
                </a:lnTo>
                <a:lnTo>
                  <a:pt x="1209071" y="803276"/>
                </a:lnTo>
                <a:lnTo>
                  <a:pt x="0" y="803276"/>
                </a:lnTo>
                <a:lnTo>
                  <a:pt x="0" y="677646"/>
                </a:lnTo>
                <a:lnTo>
                  <a:pt x="104093" y="677646"/>
                </a:lnTo>
                <a:lnTo>
                  <a:pt x="104093" y="426386"/>
                </a:lnTo>
                <a:lnTo>
                  <a:pt x="164924" y="426386"/>
                </a:lnTo>
                <a:lnTo>
                  <a:pt x="164924" y="232557"/>
                </a:lnTo>
                <a:lnTo>
                  <a:pt x="335989" y="327110"/>
                </a:lnTo>
                <a:lnTo>
                  <a:pt x="335989" y="232557"/>
                </a:lnTo>
                <a:lnTo>
                  <a:pt x="507054" y="327110"/>
                </a:lnTo>
                <a:lnTo>
                  <a:pt x="507054" y="232557"/>
                </a:lnTo>
                <a:lnTo>
                  <a:pt x="727520" y="354408"/>
                </a:lnTo>
                <a:lnTo>
                  <a:pt x="727520" y="515460"/>
                </a:lnTo>
                <a:lnTo>
                  <a:pt x="782306" y="515460"/>
                </a:lnTo>
                <a:lnTo>
                  <a:pt x="803843" y="14830"/>
                </a:lnTo>
                <a:lnTo>
                  <a:pt x="804200" y="6544"/>
                </a:lnTo>
                <a:lnTo>
                  <a:pt x="810948" y="0"/>
                </a:lnTo>
                <a:lnTo>
                  <a:pt x="819240" y="0"/>
                </a:lnTo>
                <a:lnTo>
                  <a:pt x="845877" y="0"/>
                </a:lnTo>
                <a:lnTo>
                  <a:pt x="854168" y="0"/>
                </a:lnTo>
                <a:lnTo>
                  <a:pt x="861012" y="6544"/>
                </a:lnTo>
                <a:lnTo>
                  <a:pt x="861368" y="14830"/>
                </a:lnTo>
                <a:lnTo>
                  <a:pt x="882905" y="515460"/>
                </a:lnTo>
                <a:lnTo>
                  <a:pt x="927300" y="515460"/>
                </a:lnTo>
                <a:lnTo>
                  <a:pt x="948742" y="14830"/>
                </a:lnTo>
                <a:lnTo>
                  <a:pt x="949099" y="6544"/>
                </a:lnTo>
                <a:lnTo>
                  <a:pt x="955942" y="0"/>
                </a:lnTo>
                <a:lnTo>
                  <a:pt x="964234" y="0"/>
                </a:lnTo>
                <a:lnTo>
                  <a:pt x="990871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460754" y="9807236"/>
            <a:ext cx="549275" cy="1015365"/>
          </a:xfrm>
          <a:custGeom>
            <a:avLst/>
            <a:gdLst/>
            <a:ahLst/>
            <a:cxnLst/>
            <a:rect l="l" t="t" r="r" b="b"/>
            <a:pathLst>
              <a:path w="549275" h="1015365">
                <a:moveTo>
                  <a:pt x="430816" y="376005"/>
                </a:moveTo>
                <a:lnTo>
                  <a:pt x="117760" y="376005"/>
                </a:lnTo>
                <a:lnTo>
                  <a:pt x="110683" y="383162"/>
                </a:lnTo>
                <a:lnTo>
                  <a:pt x="110683" y="430133"/>
                </a:lnTo>
                <a:lnTo>
                  <a:pt x="114761" y="435671"/>
                </a:lnTo>
                <a:lnTo>
                  <a:pt x="120601" y="438210"/>
                </a:lnTo>
                <a:lnTo>
                  <a:pt x="0" y="1015349"/>
                </a:lnTo>
                <a:lnTo>
                  <a:pt x="61174" y="1015349"/>
                </a:lnTo>
                <a:lnTo>
                  <a:pt x="148117" y="959492"/>
                </a:lnTo>
                <a:lnTo>
                  <a:pt x="60380" y="959492"/>
                </a:lnTo>
                <a:lnTo>
                  <a:pt x="102035" y="766054"/>
                </a:lnTo>
                <a:lnTo>
                  <a:pt x="186936" y="766054"/>
                </a:lnTo>
                <a:lnTo>
                  <a:pt x="123140" y="726383"/>
                </a:lnTo>
                <a:lnTo>
                  <a:pt x="200563" y="671081"/>
                </a:lnTo>
                <a:lnTo>
                  <a:pt x="123140" y="671081"/>
                </a:lnTo>
                <a:lnTo>
                  <a:pt x="152814" y="528899"/>
                </a:lnTo>
                <a:lnTo>
                  <a:pt x="228582" y="528899"/>
                </a:lnTo>
                <a:lnTo>
                  <a:pt x="162732" y="483673"/>
                </a:lnTo>
                <a:lnTo>
                  <a:pt x="172412" y="439242"/>
                </a:lnTo>
                <a:lnTo>
                  <a:pt x="428270" y="439242"/>
                </a:lnTo>
                <a:lnTo>
                  <a:pt x="428055" y="438210"/>
                </a:lnTo>
                <a:lnTo>
                  <a:pt x="433894" y="435924"/>
                </a:lnTo>
                <a:lnTo>
                  <a:pt x="437973" y="430133"/>
                </a:lnTo>
                <a:lnTo>
                  <a:pt x="437973" y="383162"/>
                </a:lnTo>
                <a:lnTo>
                  <a:pt x="430816" y="376005"/>
                </a:lnTo>
                <a:close/>
              </a:path>
              <a:path w="549275" h="1015365">
                <a:moveTo>
                  <a:pt x="361308" y="878483"/>
                </a:moveTo>
                <a:lnTo>
                  <a:pt x="274209" y="878483"/>
                </a:lnTo>
                <a:lnTo>
                  <a:pt x="487244" y="1015349"/>
                </a:lnTo>
                <a:lnTo>
                  <a:pt x="548655" y="1015349"/>
                </a:lnTo>
                <a:lnTo>
                  <a:pt x="536983" y="959492"/>
                </a:lnTo>
                <a:lnTo>
                  <a:pt x="488196" y="959492"/>
                </a:lnTo>
                <a:lnTo>
                  <a:pt x="361308" y="878483"/>
                </a:lnTo>
                <a:close/>
              </a:path>
              <a:path w="549275" h="1015365">
                <a:moveTo>
                  <a:pt x="186936" y="766054"/>
                </a:moveTo>
                <a:lnTo>
                  <a:pt x="102035" y="766054"/>
                </a:lnTo>
                <a:lnTo>
                  <a:pt x="231760" y="850078"/>
                </a:lnTo>
                <a:lnTo>
                  <a:pt x="60380" y="959492"/>
                </a:lnTo>
                <a:lnTo>
                  <a:pt x="148117" y="959492"/>
                </a:lnTo>
                <a:lnTo>
                  <a:pt x="274209" y="878483"/>
                </a:lnTo>
                <a:lnTo>
                  <a:pt x="361308" y="878483"/>
                </a:lnTo>
                <a:lnTo>
                  <a:pt x="316816" y="850078"/>
                </a:lnTo>
                <a:lnTo>
                  <a:pt x="362781" y="820325"/>
                </a:lnTo>
                <a:lnTo>
                  <a:pt x="274209" y="820325"/>
                </a:lnTo>
                <a:lnTo>
                  <a:pt x="186936" y="766054"/>
                </a:lnTo>
                <a:close/>
              </a:path>
              <a:path w="549275" h="1015365">
                <a:moveTo>
                  <a:pt x="496562" y="766054"/>
                </a:moveTo>
                <a:lnTo>
                  <a:pt x="446620" y="766054"/>
                </a:lnTo>
                <a:lnTo>
                  <a:pt x="488196" y="959492"/>
                </a:lnTo>
                <a:lnTo>
                  <a:pt x="536983" y="959492"/>
                </a:lnTo>
                <a:lnTo>
                  <a:pt x="496562" y="766054"/>
                </a:lnTo>
                <a:close/>
              </a:path>
              <a:path w="549275" h="1015365">
                <a:moveTo>
                  <a:pt x="351021" y="618477"/>
                </a:moveTo>
                <a:lnTo>
                  <a:pt x="274209" y="618477"/>
                </a:lnTo>
                <a:lnTo>
                  <a:pt x="425278" y="726383"/>
                </a:lnTo>
                <a:lnTo>
                  <a:pt x="274209" y="820325"/>
                </a:lnTo>
                <a:lnTo>
                  <a:pt x="362781" y="820325"/>
                </a:lnTo>
                <a:lnTo>
                  <a:pt x="446620" y="766054"/>
                </a:lnTo>
                <a:lnTo>
                  <a:pt x="496562" y="766054"/>
                </a:lnTo>
                <a:lnTo>
                  <a:pt x="476716" y="671081"/>
                </a:lnTo>
                <a:lnTo>
                  <a:pt x="425753" y="671081"/>
                </a:lnTo>
                <a:lnTo>
                  <a:pt x="351021" y="618477"/>
                </a:lnTo>
                <a:close/>
              </a:path>
              <a:path w="549275" h="1015365">
                <a:moveTo>
                  <a:pt x="228582" y="528899"/>
                </a:moveTo>
                <a:lnTo>
                  <a:pt x="152814" y="528899"/>
                </a:lnTo>
                <a:lnTo>
                  <a:pt x="238901" y="589596"/>
                </a:lnTo>
                <a:lnTo>
                  <a:pt x="123140" y="671081"/>
                </a:lnTo>
                <a:lnTo>
                  <a:pt x="200563" y="671081"/>
                </a:lnTo>
                <a:lnTo>
                  <a:pt x="274209" y="618477"/>
                </a:lnTo>
                <a:lnTo>
                  <a:pt x="351021" y="618477"/>
                </a:lnTo>
                <a:lnTo>
                  <a:pt x="309992" y="589596"/>
                </a:lnTo>
                <a:lnTo>
                  <a:pt x="351404" y="560398"/>
                </a:lnTo>
                <a:lnTo>
                  <a:pt x="274447" y="560398"/>
                </a:lnTo>
                <a:lnTo>
                  <a:pt x="228582" y="528899"/>
                </a:lnTo>
                <a:close/>
              </a:path>
              <a:path w="549275" h="1015365">
                <a:moveTo>
                  <a:pt x="447005" y="528899"/>
                </a:moveTo>
                <a:lnTo>
                  <a:pt x="396080" y="528899"/>
                </a:lnTo>
                <a:lnTo>
                  <a:pt x="425753" y="671081"/>
                </a:lnTo>
                <a:lnTo>
                  <a:pt x="476716" y="671081"/>
                </a:lnTo>
                <a:lnTo>
                  <a:pt x="447005" y="528899"/>
                </a:lnTo>
                <a:close/>
              </a:path>
              <a:path w="549275" h="1015365">
                <a:moveTo>
                  <a:pt x="428270" y="439242"/>
                </a:moveTo>
                <a:lnTo>
                  <a:pt x="376481" y="439242"/>
                </a:lnTo>
                <a:lnTo>
                  <a:pt x="386162" y="483673"/>
                </a:lnTo>
                <a:lnTo>
                  <a:pt x="274447" y="560398"/>
                </a:lnTo>
                <a:lnTo>
                  <a:pt x="351404" y="560398"/>
                </a:lnTo>
                <a:lnTo>
                  <a:pt x="396080" y="528899"/>
                </a:lnTo>
                <a:lnTo>
                  <a:pt x="447005" y="528899"/>
                </a:lnTo>
                <a:lnTo>
                  <a:pt x="428270" y="439242"/>
                </a:lnTo>
                <a:close/>
              </a:path>
              <a:path w="549275" h="1015365">
                <a:moveTo>
                  <a:pt x="365596" y="0"/>
                </a:moveTo>
                <a:lnTo>
                  <a:pt x="183060" y="0"/>
                </a:lnTo>
                <a:lnTo>
                  <a:pt x="175903" y="7156"/>
                </a:lnTo>
                <a:lnTo>
                  <a:pt x="175903" y="56159"/>
                </a:lnTo>
                <a:lnTo>
                  <a:pt x="183060" y="63236"/>
                </a:lnTo>
                <a:lnTo>
                  <a:pt x="199071" y="63236"/>
                </a:lnTo>
                <a:lnTo>
                  <a:pt x="133534" y="376005"/>
                </a:lnTo>
                <a:lnTo>
                  <a:pt x="185821" y="376005"/>
                </a:lnTo>
                <a:lnTo>
                  <a:pt x="189629" y="357518"/>
                </a:lnTo>
                <a:lnTo>
                  <a:pt x="274209" y="296028"/>
                </a:lnTo>
                <a:lnTo>
                  <a:pt x="398364" y="296028"/>
                </a:lnTo>
                <a:lnTo>
                  <a:pt x="397732" y="293013"/>
                </a:lnTo>
                <a:lnTo>
                  <a:pt x="345061" y="293013"/>
                </a:lnTo>
                <a:lnTo>
                  <a:pt x="344750" y="292775"/>
                </a:lnTo>
                <a:lnTo>
                  <a:pt x="203593" y="292775"/>
                </a:lnTo>
                <a:lnTo>
                  <a:pt x="213035" y="249851"/>
                </a:lnTo>
                <a:lnTo>
                  <a:pt x="388688" y="249851"/>
                </a:lnTo>
                <a:lnTo>
                  <a:pt x="385861" y="236362"/>
                </a:lnTo>
                <a:lnTo>
                  <a:pt x="274447" y="236362"/>
                </a:lnTo>
                <a:lnTo>
                  <a:pt x="224143" y="197563"/>
                </a:lnTo>
                <a:lnTo>
                  <a:pt x="252865" y="62760"/>
                </a:lnTo>
                <a:lnTo>
                  <a:pt x="366072" y="62760"/>
                </a:lnTo>
                <a:lnTo>
                  <a:pt x="372673" y="56159"/>
                </a:lnTo>
                <a:lnTo>
                  <a:pt x="372673" y="7156"/>
                </a:lnTo>
                <a:lnTo>
                  <a:pt x="365596" y="0"/>
                </a:lnTo>
                <a:close/>
              </a:path>
              <a:path w="549275" h="1015365">
                <a:moveTo>
                  <a:pt x="398364" y="296028"/>
                </a:moveTo>
                <a:lnTo>
                  <a:pt x="274209" y="296028"/>
                </a:lnTo>
                <a:lnTo>
                  <a:pt x="358709" y="357518"/>
                </a:lnTo>
                <a:lnTo>
                  <a:pt x="362835" y="376005"/>
                </a:lnTo>
                <a:lnTo>
                  <a:pt x="415122" y="376005"/>
                </a:lnTo>
                <a:lnTo>
                  <a:pt x="398364" y="296028"/>
                </a:lnTo>
                <a:close/>
              </a:path>
              <a:path w="549275" h="1015365">
                <a:moveTo>
                  <a:pt x="388737" y="250088"/>
                </a:moveTo>
                <a:lnTo>
                  <a:pt x="335620" y="250088"/>
                </a:lnTo>
                <a:lnTo>
                  <a:pt x="345061" y="293013"/>
                </a:lnTo>
                <a:lnTo>
                  <a:pt x="397732" y="293013"/>
                </a:lnTo>
                <a:lnTo>
                  <a:pt x="388737" y="250088"/>
                </a:lnTo>
                <a:close/>
              </a:path>
              <a:path w="549275" h="1015365">
                <a:moveTo>
                  <a:pt x="388688" y="249851"/>
                </a:moveTo>
                <a:lnTo>
                  <a:pt x="213035" y="249851"/>
                </a:lnTo>
                <a:lnTo>
                  <a:pt x="237156" y="267147"/>
                </a:lnTo>
                <a:lnTo>
                  <a:pt x="203593" y="292775"/>
                </a:lnTo>
                <a:lnTo>
                  <a:pt x="344750" y="292775"/>
                </a:lnTo>
                <a:lnTo>
                  <a:pt x="311500" y="267385"/>
                </a:lnTo>
                <a:lnTo>
                  <a:pt x="335620" y="250088"/>
                </a:lnTo>
                <a:lnTo>
                  <a:pt x="388737" y="250088"/>
                </a:lnTo>
                <a:lnTo>
                  <a:pt x="388688" y="249851"/>
                </a:lnTo>
                <a:close/>
              </a:path>
              <a:path w="549275" h="1015365">
                <a:moveTo>
                  <a:pt x="366072" y="62760"/>
                </a:moveTo>
                <a:lnTo>
                  <a:pt x="296028" y="62760"/>
                </a:lnTo>
                <a:lnTo>
                  <a:pt x="324988" y="197563"/>
                </a:lnTo>
                <a:lnTo>
                  <a:pt x="274447" y="236362"/>
                </a:lnTo>
                <a:lnTo>
                  <a:pt x="385861" y="236362"/>
                </a:lnTo>
                <a:lnTo>
                  <a:pt x="349585" y="63236"/>
                </a:lnTo>
                <a:lnTo>
                  <a:pt x="365596" y="63236"/>
                </a:lnTo>
                <a:lnTo>
                  <a:pt x="366072" y="62760"/>
                </a:lnTo>
                <a:close/>
              </a:path>
            </a:pathLst>
          </a:custGeom>
          <a:solidFill>
            <a:srgbClr val="707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460754" y="9807236"/>
            <a:ext cx="549275" cy="1015365"/>
          </a:xfrm>
          <a:custGeom>
            <a:avLst/>
            <a:gdLst/>
            <a:ahLst/>
            <a:cxnLst/>
            <a:rect l="l" t="t" r="r" b="b"/>
            <a:pathLst>
              <a:path w="549275" h="1015365">
                <a:moveTo>
                  <a:pt x="191692" y="0"/>
                </a:moveTo>
                <a:lnTo>
                  <a:pt x="183059" y="0"/>
                </a:lnTo>
                <a:lnTo>
                  <a:pt x="175902" y="7156"/>
                </a:lnTo>
                <a:lnTo>
                  <a:pt x="175902" y="15789"/>
                </a:lnTo>
                <a:lnTo>
                  <a:pt x="175902" y="47526"/>
                </a:lnTo>
                <a:lnTo>
                  <a:pt x="175902" y="56158"/>
                </a:lnTo>
                <a:lnTo>
                  <a:pt x="183059" y="63236"/>
                </a:lnTo>
                <a:lnTo>
                  <a:pt x="191692" y="63236"/>
                </a:lnTo>
                <a:lnTo>
                  <a:pt x="199071" y="63236"/>
                </a:lnTo>
                <a:lnTo>
                  <a:pt x="133533" y="376005"/>
                </a:lnTo>
                <a:lnTo>
                  <a:pt x="126393" y="376005"/>
                </a:lnTo>
                <a:lnTo>
                  <a:pt x="117760" y="376005"/>
                </a:lnTo>
                <a:lnTo>
                  <a:pt x="110683" y="383162"/>
                </a:lnTo>
                <a:lnTo>
                  <a:pt x="110683" y="391794"/>
                </a:lnTo>
                <a:lnTo>
                  <a:pt x="110683" y="423531"/>
                </a:lnTo>
                <a:lnTo>
                  <a:pt x="110683" y="430133"/>
                </a:lnTo>
                <a:lnTo>
                  <a:pt x="114761" y="435671"/>
                </a:lnTo>
                <a:lnTo>
                  <a:pt x="120601" y="438210"/>
                </a:lnTo>
                <a:lnTo>
                  <a:pt x="0" y="1015349"/>
                </a:lnTo>
                <a:lnTo>
                  <a:pt x="61173" y="1015349"/>
                </a:lnTo>
                <a:lnTo>
                  <a:pt x="274208" y="878483"/>
                </a:lnTo>
                <a:lnTo>
                  <a:pt x="487244" y="1015349"/>
                </a:lnTo>
                <a:lnTo>
                  <a:pt x="548655" y="1015349"/>
                </a:lnTo>
                <a:lnTo>
                  <a:pt x="428054" y="438210"/>
                </a:lnTo>
                <a:lnTo>
                  <a:pt x="433893" y="435925"/>
                </a:lnTo>
                <a:lnTo>
                  <a:pt x="437972" y="430133"/>
                </a:lnTo>
                <a:lnTo>
                  <a:pt x="437972" y="423531"/>
                </a:lnTo>
                <a:lnTo>
                  <a:pt x="437972" y="391794"/>
                </a:lnTo>
                <a:lnTo>
                  <a:pt x="437972" y="383162"/>
                </a:lnTo>
                <a:lnTo>
                  <a:pt x="430815" y="376005"/>
                </a:lnTo>
                <a:lnTo>
                  <a:pt x="422182" y="376005"/>
                </a:lnTo>
                <a:lnTo>
                  <a:pt x="415121" y="376005"/>
                </a:lnTo>
                <a:lnTo>
                  <a:pt x="349584" y="63236"/>
                </a:lnTo>
                <a:lnTo>
                  <a:pt x="356963" y="63236"/>
                </a:lnTo>
                <a:lnTo>
                  <a:pt x="365595" y="63236"/>
                </a:lnTo>
                <a:lnTo>
                  <a:pt x="372672" y="56158"/>
                </a:lnTo>
                <a:lnTo>
                  <a:pt x="372673" y="47526"/>
                </a:lnTo>
                <a:lnTo>
                  <a:pt x="372673" y="15789"/>
                </a:lnTo>
                <a:lnTo>
                  <a:pt x="372673" y="7156"/>
                </a:lnTo>
                <a:lnTo>
                  <a:pt x="365595" y="0"/>
                </a:lnTo>
                <a:lnTo>
                  <a:pt x="356963" y="0"/>
                </a:lnTo>
                <a:lnTo>
                  <a:pt x="274446" y="0"/>
                </a:lnTo>
                <a:lnTo>
                  <a:pt x="191692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84897" y="9869996"/>
            <a:ext cx="100965" cy="173990"/>
          </a:xfrm>
          <a:custGeom>
            <a:avLst/>
            <a:gdLst/>
            <a:ahLst/>
            <a:cxnLst/>
            <a:rect l="l" t="t" r="r" b="b"/>
            <a:pathLst>
              <a:path w="100964" h="173990">
                <a:moveTo>
                  <a:pt x="28722" y="0"/>
                </a:moveTo>
                <a:lnTo>
                  <a:pt x="50303" y="0"/>
                </a:lnTo>
                <a:lnTo>
                  <a:pt x="71884" y="0"/>
                </a:lnTo>
                <a:lnTo>
                  <a:pt x="100844" y="134803"/>
                </a:lnTo>
                <a:lnTo>
                  <a:pt x="50303" y="173601"/>
                </a:lnTo>
                <a:lnTo>
                  <a:pt x="0" y="134803"/>
                </a:lnTo>
                <a:lnTo>
                  <a:pt x="28722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64348" y="10057086"/>
            <a:ext cx="33655" cy="43180"/>
          </a:xfrm>
          <a:custGeom>
            <a:avLst/>
            <a:gdLst/>
            <a:ahLst/>
            <a:cxnLst/>
            <a:rect l="l" t="t" r="r" b="b"/>
            <a:pathLst>
              <a:path w="33655" h="43179">
                <a:moveTo>
                  <a:pt x="9441" y="0"/>
                </a:moveTo>
                <a:lnTo>
                  <a:pt x="33562" y="17296"/>
                </a:lnTo>
                <a:lnTo>
                  <a:pt x="0" y="42924"/>
                </a:lnTo>
                <a:lnTo>
                  <a:pt x="9441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772254" y="10057324"/>
            <a:ext cx="33655" cy="43180"/>
          </a:xfrm>
          <a:custGeom>
            <a:avLst/>
            <a:gdLst/>
            <a:ahLst/>
            <a:cxnLst/>
            <a:rect l="l" t="t" r="r" b="b"/>
            <a:pathLst>
              <a:path w="33655" h="43179">
                <a:moveTo>
                  <a:pt x="24120" y="0"/>
                </a:moveTo>
                <a:lnTo>
                  <a:pt x="33562" y="42924"/>
                </a:lnTo>
                <a:lnTo>
                  <a:pt x="0" y="17296"/>
                </a:lnTo>
                <a:lnTo>
                  <a:pt x="24120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646575" y="10103264"/>
            <a:ext cx="177165" cy="80010"/>
          </a:xfrm>
          <a:custGeom>
            <a:avLst/>
            <a:gdLst/>
            <a:ahLst/>
            <a:cxnLst/>
            <a:rect l="l" t="t" r="r" b="b"/>
            <a:pathLst>
              <a:path w="177164" h="80009">
                <a:moveTo>
                  <a:pt x="88387" y="0"/>
                </a:moveTo>
                <a:lnTo>
                  <a:pt x="172887" y="61490"/>
                </a:lnTo>
                <a:lnTo>
                  <a:pt x="177013" y="79977"/>
                </a:lnTo>
                <a:lnTo>
                  <a:pt x="88625" y="79977"/>
                </a:lnTo>
                <a:lnTo>
                  <a:pt x="0" y="79977"/>
                </a:lnTo>
                <a:lnTo>
                  <a:pt x="3808" y="61490"/>
                </a:lnTo>
                <a:lnTo>
                  <a:pt x="88387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23486" y="10246478"/>
            <a:ext cx="223520" cy="121285"/>
          </a:xfrm>
          <a:custGeom>
            <a:avLst/>
            <a:gdLst/>
            <a:ahLst/>
            <a:cxnLst/>
            <a:rect l="l" t="t" r="r" b="b"/>
            <a:pathLst>
              <a:path w="223519" h="121284">
                <a:moveTo>
                  <a:pt x="9679" y="0"/>
                </a:moveTo>
                <a:lnTo>
                  <a:pt x="111714" y="0"/>
                </a:lnTo>
                <a:lnTo>
                  <a:pt x="213749" y="0"/>
                </a:lnTo>
                <a:lnTo>
                  <a:pt x="223429" y="44431"/>
                </a:lnTo>
                <a:lnTo>
                  <a:pt x="111714" y="121156"/>
                </a:lnTo>
                <a:lnTo>
                  <a:pt x="0" y="44431"/>
                </a:lnTo>
                <a:lnTo>
                  <a:pt x="9679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583894" y="10336135"/>
            <a:ext cx="116205" cy="142240"/>
          </a:xfrm>
          <a:custGeom>
            <a:avLst/>
            <a:gdLst/>
            <a:ahLst/>
            <a:cxnLst/>
            <a:rect l="l" t="t" r="r" b="b"/>
            <a:pathLst>
              <a:path w="116205" h="142240">
                <a:moveTo>
                  <a:pt x="29674" y="0"/>
                </a:moveTo>
                <a:lnTo>
                  <a:pt x="115761" y="60697"/>
                </a:lnTo>
                <a:lnTo>
                  <a:pt x="0" y="142182"/>
                </a:lnTo>
                <a:lnTo>
                  <a:pt x="29674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770746" y="10336135"/>
            <a:ext cx="116205" cy="142240"/>
          </a:xfrm>
          <a:custGeom>
            <a:avLst/>
            <a:gdLst/>
            <a:ahLst/>
            <a:cxnLst/>
            <a:rect l="l" t="t" r="r" b="b"/>
            <a:pathLst>
              <a:path w="116205" h="142240">
                <a:moveTo>
                  <a:pt x="86086" y="0"/>
                </a:moveTo>
                <a:lnTo>
                  <a:pt x="115761" y="142182"/>
                </a:lnTo>
                <a:lnTo>
                  <a:pt x="0" y="60697"/>
                </a:lnTo>
                <a:lnTo>
                  <a:pt x="86086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583894" y="10425713"/>
            <a:ext cx="302260" cy="201930"/>
          </a:xfrm>
          <a:custGeom>
            <a:avLst/>
            <a:gdLst/>
            <a:ahLst/>
            <a:cxnLst/>
            <a:rect l="l" t="t" r="r" b="b"/>
            <a:pathLst>
              <a:path w="302260" h="201929">
                <a:moveTo>
                  <a:pt x="151068" y="0"/>
                </a:moveTo>
                <a:lnTo>
                  <a:pt x="302137" y="107906"/>
                </a:lnTo>
                <a:lnTo>
                  <a:pt x="151068" y="201847"/>
                </a:lnTo>
                <a:lnTo>
                  <a:pt x="0" y="107906"/>
                </a:lnTo>
                <a:lnTo>
                  <a:pt x="151068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521134" y="10573291"/>
            <a:ext cx="171450" cy="193675"/>
          </a:xfrm>
          <a:custGeom>
            <a:avLst/>
            <a:gdLst/>
            <a:ahLst/>
            <a:cxnLst/>
            <a:rect l="l" t="t" r="r" b="b"/>
            <a:pathLst>
              <a:path w="171450" h="193675">
                <a:moveTo>
                  <a:pt x="41654" y="0"/>
                </a:moveTo>
                <a:lnTo>
                  <a:pt x="171380" y="84023"/>
                </a:lnTo>
                <a:lnTo>
                  <a:pt x="0" y="193437"/>
                </a:lnTo>
                <a:lnTo>
                  <a:pt x="41654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777570" y="10573291"/>
            <a:ext cx="171450" cy="193675"/>
          </a:xfrm>
          <a:custGeom>
            <a:avLst/>
            <a:gdLst/>
            <a:ahLst/>
            <a:cxnLst/>
            <a:rect l="l" t="t" r="r" b="b"/>
            <a:pathLst>
              <a:path w="171450" h="193675">
                <a:moveTo>
                  <a:pt x="129804" y="0"/>
                </a:moveTo>
                <a:lnTo>
                  <a:pt x="171380" y="193437"/>
                </a:lnTo>
                <a:lnTo>
                  <a:pt x="0" y="84023"/>
                </a:lnTo>
                <a:lnTo>
                  <a:pt x="129804" y="0"/>
                </a:lnTo>
                <a:close/>
              </a:path>
            </a:pathLst>
          </a:custGeom>
          <a:ln w="15706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451726" y="10192702"/>
            <a:ext cx="0" cy="606425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0"/>
                </a:moveTo>
                <a:lnTo>
                  <a:pt x="0" y="605857"/>
                </a:lnTo>
              </a:path>
            </a:pathLst>
          </a:custGeom>
          <a:ln w="598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32329" y="10724090"/>
            <a:ext cx="39370" cy="103505"/>
          </a:xfrm>
          <a:custGeom>
            <a:avLst/>
            <a:gdLst/>
            <a:ahLst/>
            <a:cxnLst/>
            <a:rect l="l" t="t" r="r" b="b"/>
            <a:pathLst>
              <a:path w="39369" h="103504">
                <a:moveTo>
                  <a:pt x="0" y="103248"/>
                </a:moveTo>
                <a:lnTo>
                  <a:pt x="38794" y="103248"/>
                </a:lnTo>
                <a:lnTo>
                  <a:pt x="38794" y="0"/>
                </a:lnTo>
                <a:lnTo>
                  <a:pt x="0" y="0"/>
                </a:lnTo>
                <a:lnTo>
                  <a:pt x="0" y="103248"/>
                </a:lnTo>
                <a:close/>
              </a:path>
            </a:pathLst>
          </a:custGeom>
          <a:solidFill>
            <a:srgbClr val="DE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453223" y="10192702"/>
            <a:ext cx="0" cy="606425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0"/>
                </a:moveTo>
                <a:lnTo>
                  <a:pt x="0" y="605857"/>
                </a:lnTo>
              </a:path>
            </a:pathLst>
          </a:custGeom>
          <a:ln w="3175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451726" y="10724090"/>
            <a:ext cx="19685" cy="103505"/>
          </a:xfrm>
          <a:custGeom>
            <a:avLst/>
            <a:gdLst/>
            <a:ahLst/>
            <a:cxnLst/>
            <a:rect l="l" t="t" r="r" b="b"/>
            <a:pathLst>
              <a:path w="19685" h="103504">
                <a:moveTo>
                  <a:pt x="0" y="103258"/>
                </a:moveTo>
                <a:lnTo>
                  <a:pt x="19397" y="103258"/>
                </a:lnTo>
                <a:lnTo>
                  <a:pt x="19397" y="0"/>
                </a:lnTo>
                <a:lnTo>
                  <a:pt x="0" y="0"/>
                </a:lnTo>
                <a:lnTo>
                  <a:pt x="0" y="103258"/>
                </a:lnTo>
                <a:close/>
              </a:path>
            </a:pathLst>
          </a:custGeom>
          <a:solidFill>
            <a:srgbClr val="DE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65452" y="9884510"/>
            <a:ext cx="200660" cy="340995"/>
          </a:xfrm>
          <a:custGeom>
            <a:avLst/>
            <a:gdLst/>
            <a:ahLst/>
            <a:cxnLst/>
            <a:rect l="l" t="t" r="r" b="b"/>
            <a:pathLst>
              <a:path w="200660" h="340995">
                <a:moveTo>
                  <a:pt x="76366" y="0"/>
                </a:moveTo>
                <a:lnTo>
                  <a:pt x="0" y="111782"/>
                </a:lnTo>
                <a:lnTo>
                  <a:pt x="7576" y="138673"/>
                </a:lnTo>
                <a:lnTo>
                  <a:pt x="14927" y="165400"/>
                </a:lnTo>
                <a:lnTo>
                  <a:pt x="22325" y="192113"/>
                </a:lnTo>
                <a:lnTo>
                  <a:pt x="30044" y="218962"/>
                </a:lnTo>
                <a:lnTo>
                  <a:pt x="30487" y="220434"/>
                </a:lnTo>
                <a:lnTo>
                  <a:pt x="35969" y="223534"/>
                </a:lnTo>
                <a:lnTo>
                  <a:pt x="187709" y="340489"/>
                </a:lnTo>
                <a:lnTo>
                  <a:pt x="196200" y="303785"/>
                </a:lnTo>
                <a:lnTo>
                  <a:pt x="172846" y="303785"/>
                </a:lnTo>
                <a:lnTo>
                  <a:pt x="78653" y="229767"/>
                </a:lnTo>
                <a:lnTo>
                  <a:pt x="71990" y="206286"/>
                </a:lnTo>
                <a:lnTo>
                  <a:pt x="168355" y="173439"/>
                </a:lnTo>
                <a:lnTo>
                  <a:pt x="191604" y="173439"/>
                </a:lnTo>
                <a:lnTo>
                  <a:pt x="190768" y="169277"/>
                </a:lnTo>
                <a:lnTo>
                  <a:pt x="61037" y="169277"/>
                </a:lnTo>
                <a:lnTo>
                  <a:pt x="50422" y="133446"/>
                </a:lnTo>
                <a:lnTo>
                  <a:pt x="135964" y="103037"/>
                </a:lnTo>
                <a:lnTo>
                  <a:pt x="39468" y="103037"/>
                </a:lnTo>
                <a:lnTo>
                  <a:pt x="38056" y="98213"/>
                </a:lnTo>
                <a:lnTo>
                  <a:pt x="91662" y="36714"/>
                </a:lnTo>
                <a:lnTo>
                  <a:pt x="126380" y="36714"/>
                </a:lnTo>
                <a:lnTo>
                  <a:pt x="114607" y="23585"/>
                </a:lnTo>
                <a:lnTo>
                  <a:pt x="76366" y="0"/>
                </a:lnTo>
                <a:close/>
              </a:path>
              <a:path w="200660" h="340995">
                <a:moveTo>
                  <a:pt x="191604" y="173439"/>
                </a:moveTo>
                <a:lnTo>
                  <a:pt x="168355" y="173439"/>
                </a:lnTo>
                <a:lnTo>
                  <a:pt x="175698" y="209017"/>
                </a:lnTo>
                <a:lnTo>
                  <a:pt x="179186" y="243251"/>
                </a:lnTo>
                <a:lnTo>
                  <a:pt x="178382" y="275166"/>
                </a:lnTo>
                <a:lnTo>
                  <a:pt x="172846" y="303785"/>
                </a:lnTo>
                <a:lnTo>
                  <a:pt x="196200" y="303785"/>
                </a:lnTo>
                <a:lnTo>
                  <a:pt x="197373" y="298717"/>
                </a:lnTo>
                <a:lnTo>
                  <a:pt x="200511" y="251073"/>
                </a:lnTo>
                <a:lnTo>
                  <a:pt x="197017" y="200379"/>
                </a:lnTo>
                <a:lnTo>
                  <a:pt x="191604" y="173439"/>
                </a:lnTo>
                <a:close/>
              </a:path>
              <a:path w="200660" h="340995">
                <a:moveTo>
                  <a:pt x="169620" y="100978"/>
                </a:moveTo>
                <a:lnTo>
                  <a:pt x="141757" y="100978"/>
                </a:lnTo>
                <a:lnTo>
                  <a:pt x="147649" y="113443"/>
                </a:lnTo>
                <a:lnTo>
                  <a:pt x="153129" y="126435"/>
                </a:lnTo>
                <a:lnTo>
                  <a:pt x="158171" y="139860"/>
                </a:lnTo>
                <a:lnTo>
                  <a:pt x="162746" y="153626"/>
                </a:lnTo>
                <a:lnTo>
                  <a:pt x="61037" y="169277"/>
                </a:lnTo>
                <a:lnTo>
                  <a:pt x="190768" y="169277"/>
                </a:lnTo>
                <a:lnTo>
                  <a:pt x="186786" y="149460"/>
                </a:lnTo>
                <a:lnTo>
                  <a:pt x="169711" y="101139"/>
                </a:lnTo>
                <a:lnTo>
                  <a:pt x="169620" y="100978"/>
                </a:lnTo>
                <a:close/>
              </a:path>
              <a:path w="200660" h="340995">
                <a:moveTo>
                  <a:pt x="126380" y="36714"/>
                </a:moveTo>
                <a:lnTo>
                  <a:pt x="91662" y="36714"/>
                </a:lnTo>
                <a:lnTo>
                  <a:pt x="102120" y="45114"/>
                </a:lnTo>
                <a:lnTo>
                  <a:pt x="112170" y="55464"/>
                </a:lnTo>
                <a:lnTo>
                  <a:pt x="121751" y="67555"/>
                </a:lnTo>
                <a:lnTo>
                  <a:pt x="130804" y="81175"/>
                </a:lnTo>
                <a:lnTo>
                  <a:pt x="39468" y="103037"/>
                </a:lnTo>
                <a:lnTo>
                  <a:pt x="135964" y="103037"/>
                </a:lnTo>
                <a:lnTo>
                  <a:pt x="141757" y="100978"/>
                </a:lnTo>
                <a:lnTo>
                  <a:pt x="169620" y="100978"/>
                </a:lnTo>
                <a:lnTo>
                  <a:pt x="145686" y="58240"/>
                </a:lnTo>
                <a:lnTo>
                  <a:pt x="126380" y="36714"/>
                </a:lnTo>
                <a:close/>
              </a:path>
            </a:pathLst>
          </a:custGeom>
          <a:solidFill>
            <a:srgbClr val="DE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726066" y="10215127"/>
            <a:ext cx="0" cy="483870"/>
          </a:xfrm>
          <a:custGeom>
            <a:avLst/>
            <a:gdLst/>
            <a:ahLst/>
            <a:cxnLst/>
            <a:rect l="l" t="t" r="r" b="b"/>
            <a:pathLst>
              <a:path h="483870">
                <a:moveTo>
                  <a:pt x="0" y="0"/>
                </a:moveTo>
                <a:lnTo>
                  <a:pt x="0" y="483826"/>
                </a:lnTo>
              </a:path>
            </a:pathLst>
          </a:custGeom>
          <a:ln w="21495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731437" y="10215121"/>
            <a:ext cx="0" cy="483870"/>
          </a:xfrm>
          <a:custGeom>
            <a:avLst/>
            <a:gdLst/>
            <a:ahLst/>
            <a:cxnLst/>
            <a:rect l="l" t="t" r="r" b="b"/>
            <a:pathLst>
              <a:path h="483870">
                <a:moveTo>
                  <a:pt x="0" y="0"/>
                </a:moveTo>
                <a:lnTo>
                  <a:pt x="0" y="483837"/>
                </a:lnTo>
              </a:path>
            </a:pathLst>
          </a:custGeom>
          <a:ln w="1075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704556" y="10687092"/>
            <a:ext cx="43180" cy="61594"/>
          </a:xfrm>
          <a:custGeom>
            <a:avLst/>
            <a:gdLst/>
            <a:ahLst/>
            <a:cxnLst/>
            <a:rect l="l" t="t" r="r" b="b"/>
            <a:pathLst>
              <a:path w="43180" h="61595">
                <a:moveTo>
                  <a:pt x="0" y="61425"/>
                </a:moveTo>
                <a:lnTo>
                  <a:pt x="43000" y="61425"/>
                </a:lnTo>
                <a:lnTo>
                  <a:pt x="43000" y="0"/>
                </a:lnTo>
                <a:lnTo>
                  <a:pt x="0" y="0"/>
                </a:lnTo>
                <a:lnTo>
                  <a:pt x="0" y="61425"/>
                </a:lnTo>
                <a:close/>
              </a:path>
            </a:pathLst>
          </a:custGeom>
          <a:solidFill>
            <a:srgbClr val="DE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726061" y="10687092"/>
            <a:ext cx="21590" cy="61594"/>
          </a:xfrm>
          <a:custGeom>
            <a:avLst/>
            <a:gdLst/>
            <a:ahLst/>
            <a:cxnLst/>
            <a:rect l="l" t="t" r="r" b="b"/>
            <a:pathLst>
              <a:path w="21589" h="61595">
                <a:moveTo>
                  <a:pt x="0" y="61436"/>
                </a:moveTo>
                <a:lnTo>
                  <a:pt x="21505" y="61436"/>
                </a:lnTo>
                <a:lnTo>
                  <a:pt x="21505" y="0"/>
                </a:lnTo>
                <a:lnTo>
                  <a:pt x="0" y="0"/>
                </a:lnTo>
                <a:lnTo>
                  <a:pt x="0" y="61436"/>
                </a:lnTo>
                <a:close/>
              </a:path>
            </a:pathLst>
          </a:custGeom>
          <a:solidFill>
            <a:srgbClr val="DE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693814" y="10744303"/>
            <a:ext cx="64769" cy="83185"/>
          </a:xfrm>
          <a:custGeom>
            <a:avLst/>
            <a:gdLst/>
            <a:ahLst/>
            <a:cxnLst/>
            <a:rect l="l" t="t" r="r" b="b"/>
            <a:pathLst>
              <a:path w="64769" h="83184">
                <a:moveTo>
                  <a:pt x="0" y="83046"/>
                </a:moveTo>
                <a:lnTo>
                  <a:pt x="64495" y="83046"/>
                </a:lnTo>
                <a:lnTo>
                  <a:pt x="64495" y="0"/>
                </a:lnTo>
                <a:lnTo>
                  <a:pt x="0" y="0"/>
                </a:lnTo>
                <a:lnTo>
                  <a:pt x="0" y="83046"/>
                </a:lnTo>
                <a:close/>
              </a:path>
            </a:pathLst>
          </a:custGeom>
          <a:solidFill>
            <a:srgbClr val="DE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742185" y="10744303"/>
            <a:ext cx="0" cy="83185"/>
          </a:xfrm>
          <a:custGeom>
            <a:avLst/>
            <a:gdLst/>
            <a:ahLst/>
            <a:cxnLst/>
            <a:rect l="l" t="t" r="r" b="b"/>
            <a:pathLst>
              <a:path h="83184">
                <a:moveTo>
                  <a:pt x="0" y="0"/>
                </a:moveTo>
                <a:lnTo>
                  <a:pt x="0" y="83067"/>
                </a:lnTo>
              </a:path>
            </a:pathLst>
          </a:custGeom>
          <a:ln w="3224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693814" y="10816318"/>
            <a:ext cx="64769" cy="0"/>
          </a:xfrm>
          <a:custGeom>
            <a:avLst/>
            <a:gdLst/>
            <a:ahLst/>
            <a:cxnLst/>
            <a:rect l="l" t="t" r="r" b="b"/>
            <a:pathLst>
              <a:path w="64769">
                <a:moveTo>
                  <a:pt x="0" y="0"/>
                </a:moveTo>
                <a:lnTo>
                  <a:pt x="64495" y="0"/>
                </a:lnTo>
              </a:path>
            </a:pathLst>
          </a:custGeom>
          <a:ln w="2206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67459" y="9884517"/>
            <a:ext cx="200660" cy="328295"/>
          </a:xfrm>
          <a:custGeom>
            <a:avLst/>
            <a:gdLst/>
            <a:ahLst/>
            <a:cxnLst/>
            <a:rect l="l" t="t" r="r" b="b"/>
            <a:pathLst>
              <a:path w="200660" h="328295">
                <a:moveTo>
                  <a:pt x="76354" y="0"/>
                </a:moveTo>
                <a:lnTo>
                  <a:pt x="0" y="107683"/>
                </a:lnTo>
                <a:lnTo>
                  <a:pt x="7570" y="133585"/>
                </a:lnTo>
                <a:lnTo>
                  <a:pt x="14919" y="159328"/>
                </a:lnTo>
                <a:lnTo>
                  <a:pt x="22319" y="185061"/>
                </a:lnTo>
                <a:lnTo>
                  <a:pt x="30476" y="212351"/>
                </a:lnTo>
                <a:lnTo>
                  <a:pt x="35969" y="215336"/>
                </a:lnTo>
                <a:lnTo>
                  <a:pt x="187688" y="327992"/>
                </a:lnTo>
                <a:lnTo>
                  <a:pt x="196182" y="292623"/>
                </a:lnTo>
                <a:lnTo>
                  <a:pt x="172824" y="292623"/>
                </a:lnTo>
                <a:lnTo>
                  <a:pt x="78632" y="221327"/>
                </a:lnTo>
                <a:lnTo>
                  <a:pt x="71969" y="198718"/>
                </a:lnTo>
                <a:lnTo>
                  <a:pt x="168334" y="167070"/>
                </a:lnTo>
                <a:lnTo>
                  <a:pt x="191584" y="167070"/>
                </a:lnTo>
                <a:lnTo>
                  <a:pt x="190747" y="163055"/>
                </a:lnTo>
                <a:lnTo>
                  <a:pt x="61016" y="163055"/>
                </a:lnTo>
                <a:lnTo>
                  <a:pt x="50422" y="128537"/>
                </a:lnTo>
                <a:lnTo>
                  <a:pt x="135935" y="99254"/>
                </a:lnTo>
                <a:lnTo>
                  <a:pt x="39468" y="99254"/>
                </a:lnTo>
                <a:lnTo>
                  <a:pt x="38035" y="94619"/>
                </a:lnTo>
                <a:lnTo>
                  <a:pt x="91641" y="35369"/>
                </a:lnTo>
                <a:lnTo>
                  <a:pt x="126371" y="35369"/>
                </a:lnTo>
                <a:lnTo>
                  <a:pt x="114592" y="22717"/>
                </a:lnTo>
                <a:lnTo>
                  <a:pt x="76354" y="0"/>
                </a:lnTo>
                <a:close/>
              </a:path>
              <a:path w="200660" h="328295">
                <a:moveTo>
                  <a:pt x="191584" y="167070"/>
                </a:moveTo>
                <a:lnTo>
                  <a:pt x="168334" y="167070"/>
                </a:lnTo>
                <a:lnTo>
                  <a:pt x="175685" y="201349"/>
                </a:lnTo>
                <a:lnTo>
                  <a:pt x="179173" y="234328"/>
                </a:lnTo>
                <a:lnTo>
                  <a:pt x="178364" y="265066"/>
                </a:lnTo>
                <a:lnTo>
                  <a:pt x="172824" y="292623"/>
                </a:lnTo>
                <a:lnTo>
                  <a:pt x="196182" y="292623"/>
                </a:lnTo>
                <a:lnTo>
                  <a:pt x="197352" y="287750"/>
                </a:lnTo>
                <a:lnTo>
                  <a:pt x="200490" y="241852"/>
                </a:lnTo>
                <a:lnTo>
                  <a:pt x="196996" y="193019"/>
                </a:lnTo>
                <a:lnTo>
                  <a:pt x="191584" y="167070"/>
                </a:lnTo>
                <a:close/>
              </a:path>
              <a:path w="200660" h="328295">
                <a:moveTo>
                  <a:pt x="169602" y="97268"/>
                </a:moveTo>
                <a:lnTo>
                  <a:pt x="141735" y="97268"/>
                </a:lnTo>
                <a:lnTo>
                  <a:pt x="147639" y="109276"/>
                </a:lnTo>
                <a:lnTo>
                  <a:pt x="153124" y="121794"/>
                </a:lnTo>
                <a:lnTo>
                  <a:pt x="158161" y="134731"/>
                </a:lnTo>
                <a:lnTo>
                  <a:pt x="162724" y="147993"/>
                </a:lnTo>
                <a:lnTo>
                  <a:pt x="61016" y="163055"/>
                </a:lnTo>
                <a:lnTo>
                  <a:pt x="190747" y="163055"/>
                </a:lnTo>
                <a:lnTo>
                  <a:pt x="186766" y="143968"/>
                </a:lnTo>
                <a:lnTo>
                  <a:pt x="169692" y="97422"/>
                </a:lnTo>
                <a:lnTo>
                  <a:pt x="169602" y="97268"/>
                </a:lnTo>
                <a:close/>
              </a:path>
              <a:path w="200660" h="328295">
                <a:moveTo>
                  <a:pt x="126371" y="35369"/>
                </a:moveTo>
                <a:lnTo>
                  <a:pt x="91641" y="35369"/>
                </a:lnTo>
                <a:lnTo>
                  <a:pt x="102103" y="43456"/>
                </a:lnTo>
                <a:lnTo>
                  <a:pt x="112153" y="53425"/>
                </a:lnTo>
                <a:lnTo>
                  <a:pt x="121732" y="65071"/>
                </a:lnTo>
                <a:lnTo>
                  <a:pt x="130783" y="78190"/>
                </a:lnTo>
                <a:lnTo>
                  <a:pt x="39468" y="99254"/>
                </a:lnTo>
                <a:lnTo>
                  <a:pt x="135935" y="99254"/>
                </a:lnTo>
                <a:lnTo>
                  <a:pt x="141735" y="97268"/>
                </a:lnTo>
                <a:lnTo>
                  <a:pt x="169602" y="97268"/>
                </a:lnTo>
                <a:lnTo>
                  <a:pt x="145669" y="56098"/>
                </a:lnTo>
                <a:lnTo>
                  <a:pt x="126371" y="35369"/>
                </a:lnTo>
                <a:close/>
              </a:path>
            </a:pathLst>
          </a:custGeom>
          <a:solidFill>
            <a:srgbClr val="DE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695846" y="10014679"/>
            <a:ext cx="594360" cy="210820"/>
          </a:xfrm>
          <a:custGeom>
            <a:avLst/>
            <a:gdLst/>
            <a:ahLst/>
            <a:cxnLst/>
            <a:rect l="l" t="t" r="r" b="b"/>
            <a:pathLst>
              <a:path w="594360" h="210820">
                <a:moveTo>
                  <a:pt x="0" y="133992"/>
                </a:moveTo>
                <a:lnTo>
                  <a:pt x="576032" y="0"/>
                </a:lnTo>
                <a:lnTo>
                  <a:pt x="593996" y="61110"/>
                </a:lnTo>
                <a:lnTo>
                  <a:pt x="19470" y="210322"/>
                </a:lnTo>
                <a:lnTo>
                  <a:pt x="0" y="133992"/>
                </a:lnTo>
                <a:close/>
              </a:path>
            </a:pathLst>
          </a:custGeom>
          <a:ln w="20019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891164" y="10130439"/>
            <a:ext cx="294640" cy="697230"/>
          </a:xfrm>
          <a:custGeom>
            <a:avLst/>
            <a:gdLst/>
            <a:ahLst/>
            <a:cxnLst/>
            <a:rect l="l" t="t" r="r" b="b"/>
            <a:pathLst>
              <a:path w="294639" h="697229">
                <a:moveTo>
                  <a:pt x="294562" y="696924"/>
                </a:moveTo>
                <a:lnTo>
                  <a:pt x="207918" y="0"/>
                </a:lnTo>
                <a:lnTo>
                  <a:pt x="157085" y="8103"/>
                </a:lnTo>
                <a:lnTo>
                  <a:pt x="138078" y="13044"/>
                </a:lnTo>
                <a:lnTo>
                  <a:pt x="82870" y="27370"/>
                </a:lnTo>
                <a:lnTo>
                  <a:pt x="0" y="693886"/>
                </a:lnTo>
              </a:path>
            </a:pathLst>
          </a:custGeom>
          <a:ln w="2006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893379" y="10151607"/>
            <a:ext cx="288925" cy="645795"/>
          </a:xfrm>
          <a:custGeom>
            <a:avLst/>
            <a:gdLst/>
            <a:ahLst/>
            <a:cxnLst/>
            <a:rect l="l" t="t" r="r" b="b"/>
            <a:pathLst>
              <a:path w="288925" h="645795">
                <a:moveTo>
                  <a:pt x="104523" y="0"/>
                </a:moveTo>
                <a:lnTo>
                  <a:pt x="223647" y="123208"/>
                </a:lnTo>
                <a:lnTo>
                  <a:pt x="66108" y="123208"/>
                </a:lnTo>
                <a:lnTo>
                  <a:pt x="244182" y="288366"/>
                </a:lnTo>
                <a:lnTo>
                  <a:pt x="46005" y="288366"/>
                </a:lnTo>
                <a:lnTo>
                  <a:pt x="265846" y="462605"/>
                </a:lnTo>
                <a:lnTo>
                  <a:pt x="25532" y="462605"/>
                </a:lnTo>
                <a:lnTo>
                  <a:pt x="288564" y="645305"/>
                </a:lnTo>
                <a:lnTo>
                  <a:pt x="0" y="645305"/>
                </a:lnTo>
              </a:path>
            </a:pathLst>
          </a:custGeom>
          <a:ln w="15425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308617" y="9727452"/>
            <a:ext cx="2104647" cy="11832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17117668" y="1280219"/>
            <a:ext cx="87058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3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05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0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5965870" y="1522266"/>
            <a:ext cx="312483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65" dirty="0">
                <a:solidFill>
                  <a:srgbClr val="DECFA7"/>
                </a:solidFill>
                <a:latin typeface="Arial"/>
                <a:cs typeface="Arial"/>
              </a:rPr>
              <a:t>T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5" dirty="0">
                <a:solidFill>
                  <a:srgbClr val="DECFA7"/>
                </a:solidFill>
                <a:latin typeface="Arial"/>
                <a:cs typeface="Arial"/>
              </a:rPr>
              <a:t>X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204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DECFA7"/>
                </a:solidFill>
                <a:latin typeface="Arial"/>
                <a:cs typeface="Arial"/>
              </a:rPr>
              <a:t>.</a:t>
            </a:r>
            <a:r>
              <a:rPr sz="1700" spc="-305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50" dirty="0">
                <a:solidFill>
                  <a:srgbClr val="DECFA7"/>
                </a:solidFill>
                <a:latin typeface="Arial"/>
                <a:cs typeface="Arial"/>
              </a:rPr>
              <a:t>M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16002204" y="1375175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8145249" y="1371029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145" y="795814"/>
            <a:ext cx="8452485" cy="180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9800"/>
              </a:lnSpc>
            </a:pPr>
            <a:r>
              <a:rPr sz="7400" spc="750" dirty="0">
                <a:latin typeface="Trebuchet MS"/>
                <a:cs typeface="Trebuchet MS"/>
              </a:rPr>
              <a:t>IMPLEMEN</a:t>
            </a:r>
            <a:r>
              <a:rPr sz="7400" spc="-445" dirty="0">
                <a:latin typeface="Trebuchet MS"/>
                <a:cs typeface="Trebuchet MS"/>
              </a:rPr>
              <a:t>T</a:t>
            </a:r>
            <a:r>
              <a:rPr sz="7400" spc="400" dirty="0">
                <a:latin typeface="Trebuchet MS"/>
                <a:cs typeface="Trebuchet MS"/>
              </a:rPr>
              <a:t>A</a:t>
            </a:r>
            <a:r>
              <a:rPr sz="7400" spc="545" dirty="0">
                <a:latin typeface="Trebuchet MS"/>
                <a:cs typeface="Trebuchet MS"/>
              </a:rPr>
              <a:t>TION  </a:t>
            </a:r>
            <a:r>
              <a:rPr sz="7400" spc="670" dirty="0">
                <a:latin typeface="Trebuchet MS"/>
                <a:cs typeface="Trebuchet MS"/>
              </a:rPr>
              <a:t>REQUIREMENTS:</a:t>
            </a:r>
            <a:endParaRPr sz="7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145" y="3434185"/>
            <a:ext cx="19043505" cy="452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/>
            <a:r>
              <a:rPr lang="en-US" sz="4950" spc="-675" baseline="-5892" dirty="0">
                <a:solidFill>
                  <a:srgbClr val="FCF9E6"/>
                </a:solidFill>
                <a:latin typeface="Verdana"/>
                <a:cs typeface="Verdana"/>
              </a:rPr>
              <a:t>•</a:t>
            </a:r>
            <a:r>
              <a:rPr lang="en-US" sz="4950" spc="-1297" baseline="-5892" dirty="0">
                <a:solidFill>
                  <a:srgbClr val="FCF9E6"/>
                </a:solidFill>
                <a:latin typeface="Verdana"/>
                <a:cs typeface="Verdana"/>
              </a:rPr>
              <a:t> </a:t>
            </a:r>
            <a:r>
              <a:rPr lang="en-US" sz="3300" b="1" i="1" spc="-55" dirty="0">
                <a:solidFill>
                  <a:srgbClr val="FCF9E6"/>
                </a:solidFill>
                <a:latin typeface="Verdana"/>
                <a:cs typeface="Verdana"/>
              </a:rPr>
              <a:t>Designing adequate ecosystem of drones and day-to-day services they provide</a:t>
            </a:r>
          </a:p>
          <a:p>
            <a:pPr marL="12700" lvl="0"/>
            <a:endParaRPr lang="en-US" sz="330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700" lvl="0">
              <a:defRPr/>
            </a:pPr>
            <a:r>
              <a:rPr lang="en-US" sz="4950" spc="-675" baseline="-5892" dirty="0">
                <a:solidFill>
                  <a:srgbClr val="FCF9E6"/>
                </a:solidFill>
                <a:latin typeface="Verdana"/>
                <a:cs typeface="Verdana"/>
              </a:rPr>
              <a:t>•</a:t>
            </a:r>
            <a:r>
              <a:rPr lang="en-US" sz="4950" spc="-1297" baseline="-5892" dirty="0">
                <a:solidFill>
                  <a:srgbClr val="FCF9E6"/>
                </a:solidFill>
                <a:latin typeface="Verdana"/>
                <a:cs typeface="Verdana"/>
              </a:rPr>
              <a:t> </a:t>
            </a:r>
            <a:r>
              <a:rPr lang="en-US" sz="3300" spc="5" dirty="0">
                <a:solidFill>
                  <a:srgbClr val="FCF9E6"/>
                </a:solidFill>
                <a:latin typeface="Verdana"/>
                <a:cs typeface="Verdana"/>
              </a:rPr>
              <a:t>Building</a:t>
            </a:r>
            <a:r>
              <a:rPr lang="en-US" sz="3300" spc="-290" dirty="0">
                <a:solidFill>
                  <a:srgbClr val="FCF9E6"/>
                </a:solidFill>
                <a:latin typeface="Verdana"/>
                <a:cs typeface="Verdana"/>
              </a:rPr>
              <a:t> </a:t>
            </a:r>
            <a:r>
              <a:rPr lang="en-US" sz="3300" spc="-5" dirty="0">
                <a:solidFill>
                  <a:srgbClr val="FCF9E6"/>
                </a:solidFill>
                <a:latin typeface="Verdana"/>
                <a:cs typeface="Verdana"/>
              </a:rPr>
              <a:t>control</a:t>
            </a:r>
            <a:r>
              <a:rPr lang="en-US" sz="3300" spc="-290" dirty="0">
                <a:solidFill>
                  <a:srgbClr val="FCF9E6"/>
                </a:solidFill>
                <a:latin typeface="Verdana"/>
                <a:cs typeface="Verdana"/>
              </a:rPr>
              <a:t> </a:t>
            </a:r>
            <a:r>
              <a:rPr lang="en-US" sz="3300" spc="-10" dirty="0">
                <a:solidFill>
                  <a:srgbClr val="FCF9E6"/>
                </a:solidFill>
                <a:latin typeface="Verdana"/>
                <a:cs typeface="Verdana"/>
              </a:rPr>
              <a:t>platform</a:t>
            </a:r>
            <a:r>
              <a:rPr lang="en-US" sz="3300" spc="-290" dirty="0">
                <a:solidFill>
                  <a:srgbClr val="FCF9E6"/>
                </a:solidFill>
                <a:latin typeface="Verdana"/>
                <a:cs typeface="Verdana"/>
              </a:rPr>
              <a:t> </a:t>
            </a:r>
            <a:r>
              <a:rPr lang="en-US" sz="3300" spc="85" dirty="0">
                <a:solidFill>
                  <a:srgbClr val="FCF9E6"/>
                </a:solidFill>
                <a:latin typeface="Verdana"/>
                <a:cs typeface="Verdana"/>
              </a:rPr>
              <a:t>of</a:t>
            </a:r>
            <a:r>
              <a:rPr lang="en-US" sz="3300" spc="-290" dirty="0">
                <a:solidFill>
                  <a:srgbClr val="FCF9E6"/>
                </a:solidFill>
                <a:latin typeface="Verdana"/>
                <a:cs typeface="Verdana"/>
              </a:rPr>
              <a:t> </a:t>
            </a:r>
            <a:r>
              <a:rPr lang="en-US" sz="3300" spc="-15" dirty="0">
                <a:solidFill>
                  <a:srgbClr val="FCF9E6"/>
                </a:solidFill>
                <a:latin typeface="Verdana"/>
                <a:cs typeface="Verdana"/>
              </a:rPr>
              <a:t>distributed</a:t>
            </a:r>
            <a:r>
              <a:rPr lang="en-US" sz="3300" spc="-290" dirty="0">
                <a:solidFill>
                  <a:srgbClr val="FCF9E6"/>
                </a:solidFill>
                <a:latin typeface="Verdana"/>
                <a:cs typeface="Verdana"/>
              </a:rPr>
              <a:t> </a:t>
            </a:r>
            <a:r>
              <a:rPr lang="en-US" sz="3300" spc="-55" dirty="0">
                <a:solidFill>
                  <a:srgbClr val="FCF9E6"/>
                </a:solidFill>
                <a:latin typeface="Verdana"/>
                <a:cs typeface="Verdana"/>
              </a:rPr>
              <a:t>drone</a:t>
            </a:r>
            <a:r>
              <a:rPr lang="en-US" sz="3300" spc="-290" dirty="0">
                <a:solidFill>
                  <a:srgbClr val="FCF9E6"/>
                </a:solidFill>
                <a:latin typeface="Verdana"/>
                <a:cs typeface="Verdana"/>
              </a:rPr>
              <a:t> </a:t>
            </a:r>
            <a:r>
              <a:rPr lang="en-US" sz="3300" spc="-95" dirty="0">
                <a:solidFill>
                  <a:srgbClr val="FCF9E6"/>
                </a:solidFill>
                <a:latin typeface="Verdana"/>
                <a:cs typeface="Verdana"/>
              </a:rPr>
              <a:t>swarm</a:t>
            </a:r>
          </a:p>
          <a:p>
            <a:pPr marL="12700"/>
            <a:r>
              <a:rPr kumimoji="0" sz="4950" b="0" i="0" u="none" strike="noStrike" kern="1200" cap="none" spc="-675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•</a:t>
            </a:r>
            <a:r>
              <a:rPr kumimoji="0" sz="4950" b="0" i="0" u="none" strike="noStrike" kern="1200" cap="none" spc="-1312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2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Providing</a:t>
            </a:r>
            <a:r>
              <a:rPr kumimoji="0" sz="3300" b="0" i="0" u="none" strike="noStrike" kern="1200" cap="none" spc="-3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high</a:t>
            </a:r>
            <a:r>
              <a:rPr kumimoji="0" sz="3300" b="0" i="0" u="none" strike="noStrike" kern="1200" cap="none" spc="-3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4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uptime</a:t>
            </a:r>
            <a:r>
              <a:rPr kumimoji="0" sz="3300" b="0" i="0" u="none" strike="noStrike" kern="1200" cap="none" spc="-3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2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and</a:t>
            </a:r>
            <a:r>
              <a:rPr kumimoji="0" sz="3300" b="0" i="0" u="none" strike="noStrike" kern="1200" cap="none" spc="-3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5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maintenance</a:t>
            </a:r>
            <a:r>
              <a:rPr kumimoji="0" lang="en-US" sz="3300" b="0" i="0" u="none" strike="noStrike" kern="1200" cap="none" spc="-5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</a:p>
          <a:p>
            <a:pPr marL="12700"/>
            <a:r>
              <a:rPr kumimoji="0" sz="4950" b="0" i="0" u="none" strike="noStrike" kern="1200" cap="none" spc="-675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•</a:t>
            </a:r>
            <a:r>
              <a:rPr kumimoji="0" sz="4950" b="0" i="0" u="none" strike="noStrike" kern="1200" cap="none" spc="-1297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7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Services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2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and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1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API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for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4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analyzing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2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data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gathered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2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and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4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injecting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2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POI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12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(such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4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hospitals,  </a:t>
            </a:r>
            <a:r>
              <a:rPr kumimoji="0" sz="3300" b="0" i="0" u="none" strike="noStrike" kern="1200" cap="none" spc="5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food</a:t>
            </a:r>
            <a:r>
              <a:rPr kumimoji="0" sz="3300" b="0" i="0" u="none" strike="noStrike" kern="1200" cap="none" spc="-79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10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stores, </a:t>
            </a:r>
            <a:r>
              <a:rPr kumimoji="0" sz="3300" b="0" i="0" u="none" strike="noStrike" kern="1200" cap="none" spc="-4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drug </a:t>
            </a:r>
            <a:r>
              <a:rPr kumimoji="0" sz="3300" b="0" i="0" u="none" strike="noStrike" kern="1200" cap="none" spc="-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stores)</a:t>
            </a: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950" b="0" i="0" u="none" strike="noStrike" kern="1200" cap="none" spc="-675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•</a:t>
            </a:r>
            <a:r>
              <a:rPr kumimoji="0" sz="4950" b="0" i="0" u="none" strike="noStrike" kern="1200" cap="none" spc="-1305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Building</a:t>
            </a:r>
            <a:r>
              <a:rPr kumimoji="0" sz="3300" b="0" i="0" u="none" strike="noStrike" kern="1200" cap="none" spc="-29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5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drone-human</a:t>
            </a:r>
            <a:r>
              <a:rPr kumimoji="0" sz="3300" b="0" i="0" u="none" strike="noStrike" kern="1200" cap="none" spc="-29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2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interaction</a:t>
            </a:r>
            <a:r>
              <a:rPr kumimoji="0" sz="3300" b="0" i="0" u="none" strike="noStrike" kern="1200" cap="none" spc="-29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5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instruments</a:t>
            </a: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950" b="0" i="0" u="none" strike="noStrike" kern="1200" cap="none" spc="-675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•</a:t>
            </a:r>
            <a:r>
              <a:rPr kumimoji="0" sz="4950" b="0" i="0" u="none" strike="noStrike" kern="1200" cap="none" spc="-1305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Adopting</a:t>
            </a:r>
            <a:r>
              <a:rPr kumimoji="0" sz="3300" b="0" i="0" u="none" strike="noStrike" kern="1200" cap="none" spc="-29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5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aerial</a:t>
            </a:r>
            <a:r>
              <a:rPr kumimoji="0" sz="3300" b="0" i="0" u="none" strike="noStrike" kern="1200" cap="none" spc="-29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control</a:t>
            </a:r>
            <a:r>
              <a:rPr kumimoji="0" sz="3300" b="0" i="0" u="none" strike="noStrike" kern="1200" cap="none" spc="-29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legislation</a:t>
            </a: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75579" y="849980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75579" y="1593877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75579" y="1220084"/>
            <a:ext cx="628650" cy="71120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671732" y="1291072"/>
            <a:ext cx="829944" cy="374015"/>
          </a:xfrm>
          <a:custGeom>
            <a:avLst/>
            <a:gdLst/>
            <a:ahLst/>
            <a:cxnLst/>
            <a:rect l="l" t="t" r="r" b="b"/>
            <a:pathLst>
              <a:path w="829944" h="374014">
                <a:moveTo>
                  <a:pt x="72908" y="0"/>
                </a:moveTo>
                <a:lnTo>
                  <a:pt x="0" y="0"/>
                </a:lnTo>
                <a:lnTo>
                  <a:pt x="6811" y="47391"/>
                </a:lnTo>
                <a:lnTo>
                  <a:pt x="19045" y="92883"/>
                </a:lnTo>
                <a:lnTo>
                  <a:pt x="36361" y="136147"/>
                </a:lnTo>
                <a:lnTo>
                  <a:pt x="58424" y="176852"/>
                </a:lnTo>
                <a:lnTo>
                  <a:pt x="84893" y="214670"/>
                </a:lnTo>
                <a:lnTo>
                  <a:pt x="115433" y="249271"/>
                </a:lnTo>
                <a:lnTo>
                  <a:pt x="149706" y="280327"/>
                </a:lnTo>
                <a:lnTo>
                  <a:pt x="187374" y="307508"/>
                </a:lnTo>
                <a:lnTo>
                  <a:pt x="228100" y="330486"/>
                </a:lnTo>
                <a:lnTo>
                  <a:pt x="271549" y="348930"/>
                </a:lnTo>
                <a:lnTo>
                  <a:pt x="317382" y="362512"/>
                </a:lnTo>
                <a:lnTo>
                  <a:pt x="365268" y="370902"/>
                </a:lnTo>
                <a:lnTo>
                  <a:pt x="414846" y="373772"/>
                </a:lnTo>
                <a:lnTo>
                  <a:pt x="464368" y="370901"/>
                </a:lnTo>
                <a:lnTo>
                  <a:pt x="512186" y="362506"/>
                </a:lnTo>
                <a:lnTo>
                  <a:pt x="557961" y="348918"/>
                </a:lnTo>
                <a:lnTo>
                  <a:pt x="601356" y="330467"/>
                </a:lnTo>
                <a:lnTo>
                  <a:pt x="642037" y="307482"/>
                </a:lnTo>
                <a:lnTo>
                  <a:pt x="650224" y="301568"/>
                </a:lnTo>
                <a:lnTo>
                  <a:pt x="414846" y="301568"/>
                </a:lnTo>
                <a:lnTo>
                  <a:pt x="367226" y="298357"/>
                </a:lnTo>
                <a:lnTo>
                  <a:pt x="321589" y="289011"/>
                </a:lnTo>
                <a:lnTo>
                  <a:pt x="278376" y="273961"/>
                </a:lnTo>
                <a:lnTo>
                  <a:pt x="238029" y="253639"/>
                </a:lnTo>
                <a:lnTo>
                  <a:pt x="200989" y="228476"/>
                </a:lnTo>
                <a:lnTo>
                  <a:pt x="167697" y="198904"/>
                </a:lnTo>
                <a:lnTo>
                  <a:pt x="138595" y="165354"/>
                </a:lnTo>
                <a:lnTo>
                  <a:pt x="114124" y="128257"/>
                </a:lnTo>
                <a:lnTo>
                  <a:pt x="94725" y="88044"/>
                </a:lnTo>
                <a:lnTo>
                  <a:pt x="80839" y="45148"/>
                </a:lnTo>
                <a:lnTo>
                  <a:pt x="72908" y="0"/>
                </a:lnTo>
                <a:close/>
              </a:path>
              <a:path w="829944" h="374014">
                <a:moveTo>
                  <a:pt x="829608" y="0"/>
                </a:moveTo>
                <a:lnTo>
                  <a:pt x="756772" y="0"/>
                </a:lnTo>
                <a:lnTo>
                  <a:pt x="748842" y="45148"/>
                </a:lnTo>
                <a:lnTo>
                  <a:pt x="734956" y="88044"/>
                </a:lnTo>
                <a:lnTo>
                  <a:pt x="715557" y="128257"/>
                </a:lnTo>
                <a:lnTo>
                  <a:pt x="691086" y="165354"/>
                </a:lnTo>
                <a:lnTo>
                  <a:pt x="661984" y="198904"/>
                </a:lnTo>
                <a:lnTo>
                  <a:pt x="628693" y="228476"/>
                </a:lnTo>
                <a:lnTo>
                  <a:pt x="591654" y="253639"/>
                </a:lnTo>
                <a:lnTo>
                  <a:pt x="551308" y="273961"/>
                </a:lnTo>
                <a:lnTo>
                  <a:pt x="508097" y="289011"/>
                </a:lnTo>
                <a:lnTo>
                  <a:pt x="462463" y="298357"/>
                </a:lnTo>
                <a:lnTo>
                  <a:pt x="414846" y="301568"/>
                </a:lnTo>
                <a:lnTo>
                  <a:pt x="650224" y="301568"/>
                </a:lnTo>
                <a:lnTo>
                  <a:pt x="713916" y="249232"/>
                </a:lnTo>
                <a:lnTo>
                  <a:pt x="744445" y="214628"/>
                </a:lnTo>
                <a:lnTo>
                  <a:pt x="770920" y="176809"/>
                </a:lnTo>
                <a:lnTo>
                  <a:pt x="793008" y="136107"/>
                </a:lnTo>
                <a:lnTo>
                  <a:pt x="810375" y="92852"/>
                </a:lnTo>
                <a:lnTo>
                  <a:pt x="822685" y="47372"/>
                </a:lnTo>
                <a:lnTo>
                  <a:pt x="8296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72100" y="849999"/>
            <a:ext cx="829310" cy="370205"/>
          </a:xfrm>
          <a:custGeom>
            <a:avLst/>
            <a:gdLst/>
            <a:ahLst/>
            <a:cxnLst/>
            <a:rect l="l" t="t" r="r" b="b"/>
            <a:pathLst>
              <a:path w="829309" h="370205">
                <a:moveTo>
                  <a:pt x="414479" y="0"/>
                </a:moveTo>
                <a:lnTo>
                  <a:pt x="365239" y="2838"/>
                </a:lnTo>
                <a:lnTo>
                  <a:pt x="317681" y="11136"/>
                </a:lnTo>
                <a:lnTo>
                  <a:pt x="272138" y="24570"/>
                </a:lnTo>
                <a:lnTo>
                  <a:pt x="228941" y="42816"/>
                </a:lnTo>
                <a:lnTo>
                  <a:pt x="188418" y="65549"/>
                </a:lnTo>
                <a:lnTo>
                  <a:pt x="150899" y="92446"/>
                </a:lnTo>
                <a:lnTo>
                  <a:pt x="116713" y="123182"/>
                </a:lnTo>
                <a:lnTo>
                  <a:pt x="86189" y="157433"/>
                </a:lnTo>
                <a:lnTo>
                  <a:pt x="59657" y="194874"/>
                </a:lnTo>
                <a:lnTo>
                  <a:pt x="37443" y="235183"/>
                </a:lnTo>
                <a:lnTo>
                  <a:pt x="19878" y="278034"/>
                </a:lnTo>
                <a:lnTo>
                  <a:pt x="7287" y="323103"/>
                </a:lnTo>
                <a:lnTo>
                  <a:pt x="0" y="370066"/>
                </a:lnTo>
                <a:lnTo>
                  <a:pt x="72845" y="370066"/>
                </a:lnTo>
                <a:lnTo>
                  <a:pt x="81053" y="325243"/>
                </a:lnTo>
                <a:lnTo>
                  <a:pt x="95134" y="282670"/>
                </a:lnTo>
                <a:lnTo>
                  <a:pt x="114654" y="242772"/>
                </a:lnTo>
                <a:lnTo>
                  <a:pt x="139179" y="205976"/>
                </a:lnTo>
                <a:lnTo>
                  <a:pt x="168273" y="172706"/>
                </a:lnTo>
                <a:lnTo>
                  <a:pt x="201503" y="143387"/>
                </a:lnTo>
                <a:lnTo>
                  <a:pt x="238434" y="118446"/>
                </a:lnTo>
                <a:lnTo>
                  <a:pt x="278632" y="98306"/>
                </a:lnTo>
                <a:lnTo>
                  <a:pt x="321662" y="83394"/>
                </a:lnTo>
                <a:lnTo>
                  <a:pt x="367089" y="74135"/>
                </a:lnTo>
                <a:lnTo>
                  <a:pt x="414479" y="70954"/>
                </a:lnTo>
                <a:lnTo>
                  <a:pt x="648393" y="70954"/>
                </a:lnTo>
                <a:lnTo>
                  <a:pt x="640790" y="65518"/>
                </a:lnTo>
                <a:lnTo>
                  <a:pt x="600225" y="42793"/>
                </a:lnTo>
                <a:lnTo>
                  <a:pt x="556979" y="24556"/>
                </a:lnTo>
                <a:lnTo>
                  <a:pt x="511383" y="11129"/>
                </a:lnTo>
                <a:lnTo>
                  <a:pt x="463764" y="2836"/>
                </a:lnTo>
                <a:lnTo>
                  <a:pt x="414479" y="0"/>
                </a:lnTo>
                <a:close/>
              </a:path>
              <a:path w="829309" h="370205">
                <a:moveTo>
                  <a:pt x="648393" y="70954"/>
                </a:moveTo>
                <a:lnTo>
                  <a:pt x="414479" y="70954"/>
                </a:lnTo>
                <a:lnTo>
                  <a:pt x="461867" y="74135"/>
                </a:lnTo>
                <a:lnTo>
                  <a:pt x="507292" y="83394"/>
                </a:lnTo>
                <a:lnTo>
                  <a:pt x="550319" y="98306"/>
                </a:lnTo>
                <a:lnTo>
                  <a:pt x="590515" y="118446"/>
                </a:lnTo>
                <a:lnTo>
                  <a:pt x="627444" y="143387"/>
                </a:lnTo>
                <a:lnTo>
                  <a:pt x="660672" y="172706"/>
                </a:lnTo>
                <a:lnTo>
                  <a:pt x="689764" y="205976"/>
                </a:lnTo>
                <a:lnTo>
                  <a:pt x="714286" y="242772"/>
                </a:lnTo>
                <a:lnTo>
                  <a:pt x="733802" y="282670"/>
                </a:lnTo>
                <a:lnTo>
                  <a:pt x="747879" y="325243"/>
                </a:lnTo>
                <a:lnTo>
                  <a:pt x="756081" y="370066"/>
                </a:lnTo>
                <a:lnTo>
                  <a:pt x="829032" y="370066"/>
                </a:lnTo>
                <a:lnTo>
                  <a:pt x="821849" y="323080"/>
                </a:lnTo>
                <a:lnTo>
                  <a:pt x="809330" y="277996"/>
                </a:lnTo>
                <a:lnTo>
                  <a:pt x="791809" y="235136"/>
                </a:lnTo>
                <a:lnTo>
                  <a:pt x="769618" y="194823"/>
                </a:lnTo>
                <a:lnTo>
                  <a:pt x="743088" y="157382"/>
                </a:lnTo>
                <a:lnTo>
                  <a:pt x="712553" y="123136"/>
                </a:lnTo>
                <a:lnTo>
                  <a:pt x="678343" y="92406"/>
                </a:lnTo>
                <a:lnTo>
                  <a:pt x="648393" y="70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741566" y="849992"/>
            <a:ext cx="368300" cy="353695"/>
          </a:xfrm>
          <a:custGeom>
            <a:avLst/>
            <a:gdLst/>
            <a:ahLst/>
            <a:cxnLst/>
            <a:rect l="l" t="t" r="r" b="b"/>
            <a:pathLst>
              <a:path w="368300" h="353694">
                <a:moveTo>
                  <a:pt x="367789" y="0"/>
                </a:moveTo>
                <a:lnTo>
                  <a:pt x="270798" y="0"/>
                </a:lnTo>
                <a:lnTo>
                  <a:pt x="0" y="299937"/>
                </a:lnTo>
                <a:lnTo>
                  <a:pt x="48480" y="353662"/>
                </a:lnTo>
                <a:lnTo>
                  <a:pt x="253165" y="126890"/>
                </a:lnTo>
                <a:lnTo>
                  <a:pt x="367789" y="0"/>
                </a:lnTo>
                <a:close/>
              </a:path>
              <a:path w="368300" h="353694">
                <a:moveTo>
                  <a:pt x="253240" y="126890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276699" y="849992"/>
            <a:ext cx="465455" cy="815340"/>
          </a:xfrm>
          <a:custGeom>
            <a:avLst/>
            <a:gdLst/>
            <a:ahLst/>
            <a:cxnLst/>
            <a:rect l="l" t="t" r="r" b="b"/>
            <a:pathLst>
              <a:path w="465455" h="815339">
                <a:moveTo>
                  <a:pt x="96991" y="0"/>
                </a:moveTo>
                <a:lnTo>
                  <a:pt x="0" y="0"/>
                </a:lnTo>
                <a:lnTo>
                  <a:pt x="367821" y="407426"/>
                </a:lnTo>
                <a:lnTo>
                  <a:pt x="0" y="814852"/>
                </a:lnTo>
                <a:lnTo>
                  <a:pt x="96991" y="814852"/>
                </a:lnTo>
                <a:lnTo>
                  <a:pt x="464907" y="407331"/>
                </a:lnTo>
                <a:lnTo>
                  <a:pt x="416485" y="353701"/>
                </a:lnTo>
                <a:lnTo>
                  <a:pt x="416332" y="353701"/>
                </a:lnTo>
                <a:lnTo>
                  <a:pt x="96991" y="0"/>
                </a:lnTo>
                <a:close/>
              </a:path>
              <a:path w="465455" h="815339">
                <a:moveTo>
                  <a:pt x="416416" y="353624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741491" y="1311087"/>
            <a:ext cx="368300" cy="354330"/>
          </a:xfrm>
          <a:custGeom>
            <a:avLst/>
            <a:gdLst/>
            <a:ahLst/>
            <a:cxnLst/>
            <a:rect l="l" t="t" r="r" b="b"/>
            <a:pathLst>
              <a:path w="368300" h="354330">
                <a:moveTo>
                  <a:pt x="48490" y="0"/>
                </a:moveTo>
                <a:lnTo>
                  <a:pt x="0" y="53725"/>
                </a:lnTo>
                <a:lnTo>
                  <a:pt x="270871" y="353757"/>
                </a:lnTo>
                <a:lnTo>
                  <a:pt x="367873" y="353757"/>
                </a:lnTo>
                <a:lnTo>
                  <a:pt x="484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68090" y="848143"/>
            <a:ext cx="629920" cy="815340"/>
          </a:xfrm>
          <a:custGeom>
            <a:avLst/>
            <a:gdLst/>
            <a:ahLst/>
            <a:cxnLst/>
            <a:rect l="l" t="t" r="r" b="b"/>
            <a:pathLst>
              <a:path w="629919" h="815339">
                <a:moveTo>
                  <a:pt x="628462" y="0"/>
                </a:moveTo>
                <a:lnTo>
                  <a:pt x="412846" y="0"/>
                </a:lnTo>
                <a:lnTo>
                  <a:pt x="364768" y="3277"/>
                </a:lnTo>
                <a:lnTo>
                  <a:pt x="318301" y="11759"/>
                </a:lnTo>
                <a:lnTo>
                  <a:pt x="273757" y="25139"/>
                </a:lnTo>
                <a:lnTo>
                  <a:pt x="231449" y="43108"/>
                </a:lnTo>
                <a:lnTo>
                  <a:pt x="191688" y="65357"/>
                </a:lnTo>
                <a:lnTo>
                  <a:pt x="154787" y="91580"/>
                </a:lnTo>
                <a:lnTo>
                  <a:pt x="121059" y="121468"/>
                </a:lnTo>
                <a:lnTo>
                  <a:pt x="90814" y="154712"/>
                </a:lnTo>
                <a:lnTo>
                  <a:pt x="64366" y="191006"/>
                </a:lnTo>
                <a:lnTo>
                  <a:pt x="42027" y="230040"/>
                </a:lnTo>
                <a:lnTo>
                  <a:pt x="24108" y="271507"/>
                </a:lnTo>
                <a:lnTo>
                  <a:pt x="10923" y="315099"/>
                </a:lnTo>
                <a:lnTo>
                  <a:pt x="2782" y="360508"/>
                </a:lnTo>
                <a:lnTo>
                  <a:pt x="0" y="407426"/>
                </a:lnTo>
                <a:lnTo>
                  <a:pt x="2683" y="454236"/>
                </a:lnTo>
                <a:lnTo>
                  <a:pt x="10545" y="499454"/>
                </a:lnTo>
                <a:lnTo>
                  <a:pt x="23305" y="542797"/>
                </a:lnTo>
                <a:lnTo>
                  <a:pt x="40683" y="583982"/>
                </a:lnTo>
                <a:lnTo>
                  <a:pt x="62397" y="622725"/>
                </a:lnTo>
                <a:lnTo>
                  <a:pt x="88167" y="658744"/>
                </a:lnTo>
                <a:lnTo>
                  <a:pt x="117713" y="691756"/>
                </a:lnTo>
                <a:lnTo>
                  <a:pt x="150753" y="721477"/>
                </a:lnTo>
                <a:lnTo>
                  <a:pt x="187007" y="747625"/>
                </a:lnTo>
                <a:lnTo>
                  <a:pt x="226194" y="769916"/>
                </a:lnTo>
                <a:lnTo>
                  <a:pt x="268033" y="788067"/>
                </a:lnTo>
                <a:lnTo>
                  <a:pt x="312244" y="801796"/>
                </a:lnTo>
                <a:lnTo>
                  <a:pt x="358546" y="810819"/>
                </a:lnTo>
                <a:lnTo>
                  <a:pt x="406657" y="814852"/>
                </a:lnTo>
                <a:lnTo>
                  <a:pt x="629760" y="814852"/>
                </a:lnTo>
                <a:lnTo>
                  <a:pt x="629760" y="743859"/>
                </a:lnTo>
                <a:lnTo>
                  <a:pt x="416992" y="743859"/>
                </a:lnTo>
                <a:lnTo>
                  <a:pt x="370332" y="740782"/>
                </a:lnTo>
                <a:lnTo>
                  <a:pt x="325561" y="731820"/>
                </a:lnTo>
                <a:lnTo>
                  <a:pt x="283092" y="717379"/>
                </a:lnTo>
                <a:lnTo>
                  <a:pt x="243339" y="697860"/>
                </a:lnTo>
                <a:lnTo>
                  <a:pt x="206716" y="673669"/>
                </a:lnTo>
                <a:lnTo>
                  <a:pt x="173634" y="645209"/>
                </a:lnTo>
                <a:lnTo>
                  <a:pt x="144508" y="612885"/>
                </a:lnTo>
                <a:lnTo>
                  <a:pt x="119752" y="577099"/>
                </a:lnTo>
                <a:lnTo>
                  <a:pt x="99777" y="538257"/>
                </a:lnTo>
                <a:lnTo>
                  <a:pt x="84997" y="496761"/>
                </a:lnTo>
                <a:lnTo>
                  <a:pt x="75827" y="453016"/>
                </a:lnTo>
                <a:lnTo>
                  <a:pt x="72678" y="407426"/>
                </a:lnTo>
                <a:lnTo>
                  <a:pt x="75827" y="361839"/>
                </a:lnTo>
                <a:lnTo>
                  <a:pt x="84997" y="318097"/>
                </a:lnTo>
                <a:lnTo>
                  <a:pt x="99777" y="276603"/>
                </a:lnTo>
                <a:lnTo>
                  <a:pt x="119752" y="237760"/>
                </a:lnTo>
                <a:lnTo>
                  <a:pt x="144508" y="201974"/>
                </a:lnTo>
                <a:lnTo>
                  <a:pt x="173634" y="169649"/>
                </a:lnTo>
                <a:lnTo>
                  <a:pt x="206716" y="141188"/>
                </a:lnTo>
                <a:lnTo>
                  <a:pt x="243339" y="116995"/>
                </a:lnTo>
                <a:lnTo>
                  <a:pt x="283092" y="97476"/>
                </a:lnTo>
                <a:lnTo>
                  <a:pt x="325561" y="83033"/>
                </a:lnTo>
                <a:lnTo>
                  <a:pt x="370332" y="74070"/>
                </a:lnTo>
                <a:lnTo>
                  <a:pt x="416992" y="70993"/>
                </a:lnTo>
                <a:lnTo>
                  <a:pt x="628462" y="70993"/>
                </a:lnTo>
                <a:lnTo>
                  <a:pt x="628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145" y="8976393"/>
            <a:ext cx="16976725" cy="654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797040" algn="l"/>
              </a:tabLst>
              <a:defRPr/>
            </a:pPr>
            <a:r>
              <a:rPr kumimoji="0" sz="4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All</a:t>
            </a:r>
            <a:r>
              <a:rPr kumimoji="0" sz="4100" b="0" i="0" u="none" strike="noStrike" kern="1200" cap="none" spc="-3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this</a:t>
            </a:r>
            <a:r>
              <a:rPr kumimoji="0" sz="4100" b="0" i="0" u="none" strike="noStrike" kern="1200" cap="none" spc="-3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4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will</a:t>
            </a:r>
            <a:r>
              <a:rPr kumimoji="0" sz="4100" b="0" i="0" u="none" strike="noStrike" kern="1200" cap="none" spc="-3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4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</a:t>
            </a:r>
            <a:r>
              <a:rPr kumimoji="0" sz="4100" b="0" i="0" u="none" strike="noStrike" kern="1200" cap="none" spc="-3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41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turn</a:t>
            </a:r>
            <a:r>
              <a:rPr kumimoji="0" sz="4100" b="0" i="0" u="none" strike="noStrike" kern="1200" cap="none" spc="-3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41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require	</a:t>
            </a:r>
            <a:r>
              <a:rPr kumimoji="0" sz="4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developing </a:t>
            </a:r>
            <a:r>
              <a:rPr kumimoji="0" sz="4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professional </a:t>
            </a:r>
            <a:r>
              <a:rPr kumimoji="0" sz="41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training</a:t>
            </a:r>
            <a:r>
              <a:rPr kumimoji="0" sz="4100" b="0" i="0" u="none" strike="noStrike" kern="1200" cap="none" spc="-10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41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system</a:t>
            </a:r>
            <a:endParaRPr kumimoji="0" sz="4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9406967" y="7235439"/>
            <a:ext cx="312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675" baseline="-5892" dirty="0">
                <a:solidFill>
                  <a:srgbClr val="FCF9E6"/>
                </a:solidFill>
                <a:latin typeface="Verdana"/>
                <a:cs typeface="Verdana"/>
              </a:rPr>
              <a:t>•</a:t>
            </a:r>
            <a:r>
              <a:rPr lang="en-US" spc="-1297" baseline="-5892" dirty="0">
                <a:solidFill>
                  <a:srgbClr val="FCF9E6"/>
                </a:solidFill>
                <a:latin typeface="Verdana"/>
                <a:cs typeface="Verdana"/>
              </a:rPr>
              <a:t> </a:t>
            </a:r>
            <a:r>
              <a:rPr lang="en-US" sz="1100" spc="-55" dirty="0">
                <a:solidFill>
                  <a:srgbClr val="FCF9E6"/>
                </a:solidFill>
                <a:latin typeface="Verdana"/>
                <a:cs typeface="Verdana"/>
              </a:rPr>
              <a:t>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433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D1CEF39-1285-464E-9013-EB5FFEA45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" t="24143" r="1717" b="23359"/>
          <a:stretch/>
        </p:blipFill>
        <p:spPr>
          <a:xfrm>
            <a:off x="32560" y="-31142"/>
            <a:ext cx="19972807" cy="113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76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3D0693-D5B8-41AE-AB2A-1BD86B6D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2" t="33769" r="1210" b="13904"/>
          <a:stretch/>
        </p:blipFill>
        <p:spPr>
          <a:xfrm>
            <a:off x="-82550" y="0"/>
            <a:ext cx="20116800" cy="112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1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2474" y="625475"/>
            <a:ext cx="10515600" cy="2031325"/>
          </a:xfrm>
        </p:spPr>
        <p:txBody>
          <a:bodyPr/>
          <a:lstStyle/>
          <a:p>
            <a:pPr algn="ctr"/>
            <a:r>
              <a:rPr lang="en-US" dirty="0" smtClean="0"/>
              <a:t>Who we are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62145" y="3749675"/>
            <a:ext cx="18579808" cy="4616648"/>
          </a:xfrm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</a:rPr>
              <a:t>COEX  </a:t>
            </a:r>
            <a:r>
              <a:rPr lang="en-US" sz="6000" dirty="0">
                <a:solidFill>
                  <a:schemeClr val="bg1"/>
                </a:solidFill>
              </a:rPr>
              <a:t>a research and development company of unmanned aerial multirotor drones. The company's quadcopters are designed for educational purposes, autonomous monitoring of different types of areas and aerial cargo delivery</a:t>
            </a:r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026024" y="8550275"/>
            <a:ext cx="1005205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600" u="sng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coex.tech</a:t>
            </a:r>
            <a:endParaRPr lang="en-US" sz="6600" u="sng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sz="66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ili@coex.tech</a:t>
            </a:r>
            <a:endParaRPr lang="ru-RU" sz="6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72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D1E0E9-ECDC-4532-9B81-7F3AF901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80" t="27277" r="52" b="21009"/>
          <a:stretch/>
        </p:blipFill>
        <p:spPr>
          <a:xfrm>
            <a:off x="-111304" y="104099"/>
            <a:ext cx="20374154" cy="111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59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413731-C2DF-4AA1-B0C6-B99FDE71E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" t="31978" r="52" b="16308"/>
          <a:stretch/>
        </p:blipFill>
        <p:spPr>
          <a:xfrm>
            <a:off x="38100" y="131286"/>
            <a:ext cx="20085050" cy="1104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14256" y="8125407"/>
            <a:ext cx="6889842" cy="2450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17869" y="8130108"/>
            <a:ext cx="6886575" cy="2444115"/>
          </a:xfrm>
          <a:custGeom>
            <a:avLst/>
            <a:gdLst/>
            <a:ahLst/>
            <a:cxnLst/>
            <a:rect l="l" t="t" r="r" b="b"/>
            <a:pathLst>
              <a:path w="6886575" h="2444115">
                <a:moveTo>
                  <a:pt x="6886230" y="0"/>
                </a:moveTo>
                <a:lnTo>
                  <a:pt x="0" y="0"/>
                </a:lnTo>
                <a:lnTo>
                  <a:pt x="0" y="2443684"/>
                </a:lnTo>
                <a:lnTo>
                  <a:pt x="6886230" y="2443684"/>
                </a:lnTo>
              </a:path>
            </a:pathLst>
          </a:custGeom>
          <a:ln w="10470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85417" y="8130108"/>
            <a:ext cx="6548020" cy="2443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85417" y="8130108"/>
            <a:ext cx="6548120" cy="2444115"/>
          </a:xfrm>
          <a:custGeom>
            <a:avLst/>
            <a:gdLst/>
            <a:ahLst/>
            <a:cxnLst/>
            <a:rect l="l" t="t" r="r" b="b"/>
            <a:pathLst>
              <a:path w="6548119" h="2444115">
                <a:moveTo>
                  <a:pt x="5672235" y="2443684"/>
                </a:moveTo>
                <a:lnTo>
                  <a:pt x="6548020" y="1221842"/>
                </a:lnTo>
                <a:lnTo>
                  <a:pt x="5672235" y="0"/>
                </a:lnTo>
                <a:lnTo>
                  <a:pt x="0" y="0"/>
                </a:lnTo>
                <a:lnTo>
                  <a:pt x="0" y="2443684"/>
                </a:lnTo>
                <a:lnTo>
                  <a:pt x="5672235" y="2443684"/>
                </a:lnTo>
                <a:close/>
              </a:path>
            </a:pathLst>
          </a:custGeom>
          <a:ln w="10470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34790" y="8130108"/>
            <a:ext cx="6728119" cy="2443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34790" y="8130108"/>
            <a:ext cx="6728459" cy="2444115"/>
          </a:xfrm>
          <a:custGeom>
            <a:avLst/>
            <a:gdLst/>
            <a:ahLst/>
            <a:cxnLst/>
            <a:rect l="l" t="t" r="r" b="b"/>
            <a:pathLst>
              <a:path w="6728459" h="2444115">
                <a:moveTo>
                  <a:pt x="5852334" y="2443684"/>
                </a:moveTo>
                <a:lnTo>
                  <a:pt x="6728119" y="1221842"/>
                </a:lnTo>
                <a:lnTo>
                  <a:pt x="5852334" y="0"/>
                </a:lnTo>
                <a:lnTo>
                  <a:pt x="0" y="0"/>
                </a:lnTo>
                <a:lnTo>
                  <a:pt x="0" y="2443684"/>
                </a:lnTo>
                <a:lnTo>
                  <a:pt x="5852334" y="2443684"/>
                </a:lnTo>
                <a:close/>
              </a:path>
            </a:pathLst>
          </a:custGeom>
          <a:ln w="10470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0567" y="8130108"/>
            <a:ext cx="5755081" cy="2443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0567" y="8130108"/>
            <a:ext cx="5755640" cy="2444115"/>
          </a:xfrm>
          <a:custGeom>
            <a:avLst/>
            <a:gdLst/>
            <a:ahLst/>
            <a:cxnLst/>
            <a:rect l="l" t="t" r="r" b="b"/>
            <a:pathLst>
              <a:path w="5755640" h="2444115">
                <a:moveTo>
                  <a:pt x="4879296" y="2443684"/>
                </a:moveTo>
                <a:lnTo>
                  <a:pt x="5755081" y="1221842"/>
                </a:lnTo>
                <a:lnTo>
                  <a:pt x="4879296" y="0"/>
                </a:lnTo>
                <a:lnTo>
                  <a:pt x="0" y="0"/>
                </a:lnTo>
                <a:lnTo>
                  <a:pt x="0" y="2443684"/>
                </a:lnTo>
                <a:lnTo>
                  <a:pt x="4879296" y="2443684"/>
                </a:lnTo>
                <a:close/>
              </a:path>
            </a:pathLst>
          </a:custGeom>
          <a:ln w="10470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8130108"/>
            <a:ext cx="4388939" cy="2443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8130108"/>
            <a:ext cx="4389120" cy="2444115"/>
          </a:xfrm>
          <a:custGeom>
            <a:avLst/>
            <a:gdLst/>
            <a:ahLst/>
            <a:cxnLst/>
            <a:rect l="l" t="t" r="r" b="b"/>
            <a:pathLst>
              <a:path w="4389120" h="2444115">
                <a:moveTo>
                  <a:pt x="3513165" y="2443684"/>
                </a:moveTo>
                <a:lnTo>
                  <a:pt x="4388939" y="1221842"/>
                </a:lnTo>
                <a:lnTo>
                  <a:pt x="3513165" y="0"/>
                </a:lnTo>
                <a:lnTo>
                  <a:pt x="0" y="0"/>
                </a:lnTo>
              </a:path>
            </a:pathLst>
          </a:custGeom>
          <a:ln w="10470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0573793"/>
            <a:ext cx="3513454" cy="0"/>
          </a:xfrm>
          <a:custGeom>
            <a:avLst/>
            <a:gdLst/>
            <a:ahLst/>
            <a:cxnLst/>
            <a:rect l="l" t="t" r="r" b="b"/>
            <a:pathLst>
              <a:path w="3513454">
                <a:moveTo>
                  <a:pt x="0" y="0"/>
                </a:moveTo>
                <a:lnTo>
                  <a:pt x="3513165" y="0"/>
                </a:lnTo>
              </a:path>
            </a:pathLst>
          </a:custGeom>
          <a:ln w="10470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7311" y="8522156"/>
            <a:ext cx="3215640" cy="159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TVET </a:t>
            </a:r>
            <a:r>
              <a:rPr kumimoji="0" sz="2350" b="0" i="0" u="none" strike="noStrike" kern="120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students</a:t>
            </a:r>
            <a:r>
              <a:rPr kumimoji="0" sz="2350" b="0" i="0" u="none" strike="noStrike" kern="1200" cap="none" spc="-2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300" b="0" i="0" u="none" strike="noStrike" kern="1200" cap="none" spc="4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</a:t>
            </a: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0" i="0" u="none" strike="noStrike" kern="120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National</a:t>
            </a:r>
            <a:r>
              <a:rPr kumimoji="0" sz="235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350" b="0" i="0" u="none" strike="noStrike" kern="120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Competition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1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16-22 </a:t>
            </a:r>
            <a:r>
              <a:rPr kumimoji="0" sz="235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years</a:t>
            </a:r>
            <a:r>
              <a:rPr kumimoji="0" sz="2350" b="1" i="0" u="none" strike="noStrike" kern="1200" cap="none" spc="-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35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old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(college</a:t>
            </a:r>
            <a:r>
              <a:rPr kumimoji="0" sz="2350" b="0" i="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35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students)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8486" y="8566860"/>
            <a:ext cx="3653790" cy="154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84375" lvl="0" indent="0" algn="l" defTabSz="914400" rtl="0" eaLnBrk="1" fontAlgn="auto" latinLnBrk="0" hangingPunct="1">
              <a:lnSpc>
                <a:spcPts val="25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WorldSkills  </a:t>
            </a:r>
            <a:r>
              <a:rPr kumimoji="0" sz="2350" b="0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Juniors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1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12-14 </a:t>
            </a:r>
            <a:r>
              <a:rPr kumimoji="0" sz="235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years </a:t>
            </a:r>
            <a:r>
              <a:rPr kumimoji="0" sz="2350" b="1" i="0" u="none" strike="noStrike" kern="1200" cap="none" spc="5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2350" b="1" i="0" u="none" strike="noStrike" kern="1200" cap="none" spc="-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3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14-16 </a:t>
            </a:r>
            <a:r>
              <a:rPr kumimoji="0" sz="235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years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(school</a:t>
            </a:r>
            <a:r>
              <a:rPr kumimoji="0" sz="235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350" b="0" i="0" u="none" strike="noStrike" kern="1200" cap="none" spc="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students)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80733" y="8409796"/>
            <a:ext cx="2246630" cy="1861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43585" lvl="0" indent="0" algn="l" defTabSz="914400" rtl="0" eaLnBrk="1" fontAlgn="auto" latinLnBrk="0" hangingPunct="1">
              <a:lnSpc>
                <a:spcPts val="25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University  </a:t>
            </a:r>
            <a:r>
              <a:rPr kumimoji="0" sz="2350" b="0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League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17-35 </a:t>
            </a:r>
            <a:r>
              <a:rPr kumimoji="0" sz="235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years</a:t>
            </a:r>
            <a:r>
              <a:rPr kumimoji="0" sz="2350" b="1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35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old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678180" lvl="0" indent="0" algn="l" defTabSz="914400" rtl="0" eaLnBrk="1" fontAlgn="auto" latinLnBrk="0" hangingPunct="1">
              <a:lnSpc>
                <a:spcPts val="2470"/>
              </a:lnSpc>
              <a:spcBef>
                <a:spcPts val="10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(university  </a:t>
            </a:r>
            <a:r>
              <a:rPr kumimoji="0" sz="2350" b="0" i="0" u="none" strike="noStrike" kern="1200" cap="none" spc="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students)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96845" y="8522156"/>
            <a:ext cx="1721485" cy="159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Hi-Tech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17-49</a:t>
            </a:r>
            <a:r>
              <a:rPr kumimoji="0" sz="2350" b="1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35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years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45085" lvl="0" indent="0" algn="l" defTabSz="914400" rtl="0" eaLnBrk="1" fontAlgn="auto" latinLnBrk="0" hangingPunct="1">
              <a:lnSpc>
                <a:spcPts val="2470"/>
              </a:lnSpc>
              <a:spcBef>
                <a:spcPts val="10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0" i="0" u="none" strike="noStrike" kern="120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(young  </a:t>
            </a:r>
            <a:r>
              <a:rPr kumimoji="0" sz="235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specialists)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2145" y="2884361"/>
            <a:ext cx="952246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90" normalizeH="0" baseline="0" noProof="0" dirty="0">
                <a:ln>
                  <a:noFill/>
                </a:ln>
                <a:solidFill>
                  <a:srgbClr val="62FDB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600" b="0" i="0" u="none" strike="noStrike" kern="1200" cap="none" spc="80" normalizeH="0" baseline="0" noProof="0" dirty="0">
                <a:ln>
                  <a:noFill/>
                </a:ln>
                <a:solidFill>
                  <a:srgbClr val="62FDB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WORLDSKILLS </a:t>
            </a:r>
            <a:r>
              <a:rPr kumimoji="0" sz="2600" b="0" i="0" u="none" strike="noStrike" kern="1200" cap="none" spc="50" normalizeH="0" baseline="0" noProof="0" dirty="0">
                <a:ln>
                  <a:noFill/>
                </a:ln>
                <a:solidFill>
                  <a:srgbClr val="62FDB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COMPETITIONS 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62FDB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« </a:t>
            </a:r>
            <a:r>
              <a:rPr kumimoji="0" sz="2600" b="0" i="0" u="none" strike="noStrike" kern="1200" cap="none" spc="100" normalizeH="0" baseline="0" noProof="0" dirty="0">
                <a:ln>
                  <a:noFill/>
                </a:ln>
                <a:solidFill>
                  <a:srgbClr val="62FDB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DRONE</a:t>
            </a:r>
            <a:r>
              <a:rPr kumimoji="0" sz="2600" b="0" i="0" u="none" strike="noStrike" kern="1200" cap="none" spc="-335" normalizeH="0" baseline="0" noProof="0" dirty="0">
                <a:ln>
                  <a:noFill/>
                </a:ln>
                <a:solidFill>
                  <a:srgbClr val="62FDB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00" b="0" i="0" u="none" strike="noStrike" kern="1200" cap="none" spc="50" normalizeH="0" baseline="0" noProof="0" dirty="0">
                <a:ln>
                  <a:noFill/>
                </a:ln>
                <a:solidFill>
                  <a:srgbClr val="62FDB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OPERATING»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279996" y="8615806"/>
            <a:ext cx="1724025" cy="1341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20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SeniorSkills  </a:t>
            </a:r>
            <a:r>
              <a:rPr kumimoji="0" sz="2350" b="1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50+ </a:t>
            </a:r>
            <a:r>
              <a:rPr kumimoji="0" sz="235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years  </a:t>
            </a:r>
            <a:r>
              <a:rPr kumimoji="0" sz="235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(retraining)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86561" y="3863756"/>
            <a:ext cx="4827078" cy="3832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483262" y="3867892"/>
            <a:ext cx="4828540" cy="3830320"/>
          </a:xfrm>
          <a:custGeom>
            <a:avLst/>
            <a:gdLst/>
            <a:ahLst/>
            <a:cxnLst/>
            <a:rect l="l" t="t" r="r" b="b"/>
            <a:pathLst>
              <a:path w="4828540" h="3830320">
                <a:moveTo>
                  <a:pt x="0" y="0"/>
                </a:moveTo>
                <a:lnTo>
                  <a:pt x="0" y="3829721"/>
                </a:lnTo>
                <a:lnTo>
                  <a:pt x="4828072" y="3829721"/>
                </a:lnTo>
                <a:lnTo>
                  <a:pt x="482807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68343" y="3863756"/>
            <a:ext cx="3999878" cy="3832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67715" y="3867892"/>
            <a:ext cx="4003675" cy="3830320"/>
          </a:xfrm>
          <a:custGeom>
            <a:avLst/>
            <a:gdLst/>
            <a:ahLst/>
            <a:cxnLst/>
            <a:rect l="l" t="t" r="r" b="b"/>
            <a:pathLst>
              <a:path w="4003675" h="3830320">
                <a:moveTo>
                  <a:pt x="0" y="0"/>
                </a:moveTo>
                <a:lnTo>
                  <a:pt x="0" y="3829721"/>
                </a:lnTo>
                <a:lnTo>
                  <a:pt x="4003124" y="3829721"/>
                </a:lnTo>
                <a:lnTo>
                  <a:pt x="4003124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3863756"/>
            <a:ext cx="4020819" cy="38323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3867892"/>
            <a:ext cx="4026535" cy="3830320"/>
          </a:xfrm>
          <a:custGeom>
            <a:avLst/>
            <a:gdLst/>
            <a:ahLst/>
            <a:cxnLst/>
            <a:rect l="l" t="t" r="r" b="b"/>
            <a:pathLst>
              <a:path w="4026535" h="3830320">
                <a:moveTo>
                  <a:pt x="0" y="3829721"/>
                </a:moveTo>
                <a:lnTo>
                  <a:pt x="4025950" y="3829721"/>
                </a:lnTo>
                <a:lnTo>
                  <a:pt x="402595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737740" y="3863756"/>
            <a:ext cx="4366359" cy="38323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732504" y="3867892"/>
            <a:ext cx="4371975" cy="3830320"/>
          </a:xfrm>
          <a:custGeom>
            <a:avLst/>
            <a:gdLst/>
            <a:ahLst/>
            <a:cxnLst/>
            <a:rect l="l" t="t" r="r" b="b"/>
            <a:pathLst>
              <a:path w="4371975" h="3830320">
                <a:moveTo>
                  <a:pt x="0" y="0"/>
                </a:moveTo>
                <a:lnTo>
                  <a:pt x="0" y="3829721"/>
                </a:lnTo>
                <a:lnTo>
                  <a:pt x="4371594" y="3829721"/>
                </a:lnTo>
              </a:path>
            </a:pathLst>
          </a:custGeom>
          <a:ln w="20941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732504" y="3867892"/>
            <a:ext cx="4371975" cy="0"/>
          </a:xfrm>
          <a:custGeom>
            <a:avLst/>
            <a:gdLst/>
            <a:ahLst/>
            <a:cxnLst/>
            <a:rect l="l" t="t" r="r" b="b"/>
            <a:pathLst>
              <a:path w="4371975">
                <a:moveTo>
                  <a:pt x="4371594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57994" y="3863756"/>
            <a:ext cx="4146470" cy="38323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58135" y="3867892"/>
            <a:ext cx="4144010" cy="3830320"/>
          </a:xfrm>
          <a:custGeom>
            <a:avLst/>
            <a:gdLst/>
            <a:ahLst/>
            <a:cxnLst/>
            <a:rect l="l" t="t" r="r" b="b"/>
            <a:pathLst>
              <a:path w="4144009" h="3830320">
                <a:moveTo>
                  <a:pt x="0" y="0"/>
                </a:moveTo>
                <a:lnTo>
                  <a:pt x="0" y="3829721"/>
                </a:lnTo>
                <a:lnTo>
                  <a:pt x="4143868" y="3829721"/>
                </a:lnTo>
                <a:lnTo>
                  <a:pt x="4143868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8C69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961" y="3874227"/>
            <a:ext cx="20090138" cy="16480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142388" y="4519757"/>
            <a:ext cx="114935" cy="184785"/>
          </a:xfrm>
          <a:custGeom>
            <a:avLst/>
            <a:gdLst/>
            <a:ahLst/>
            <a:cxnLst/>
            <a:rect l="l" t="t" r="r" b="b"/>
            <a:pathLst>
              <a:path w="114934" h="184785">
                <a:moveTo>
                  <a:pt x="36229" y="0"/>
                </a:moveTo>
                <a:lnTo>
                  <a:pt x="0" y="0"/>
                </a:lnTo>
                <a:lnTo>
                  <a:pt x="0" y="184287"/>
                </a:lnTo>
                <a:lnTo>
                  <a:pt x="26072" y="184287"/>
                </a:lnTo>
                <a:lnTo>
                  <a:pt x="26072" y="64395"/>
                </a:lnTo>
                <a:lnTo>
                  <a:pt x="49809" y="64395"/>
                </a:lnTo>
                <a:lnTo>
                  <a:pt x="36229" y="0"/>
                </a:lnTo>
                <a:close/>
              </a:path>
              <a:path w="114934" h="184785">
                <a:moveTo>
                  <a:pt x="49809" y="64395"/>
                </a:moveTo>
                <a:lnTo>
                  <a:pt x="26072" y="64395"/>
                </a:lnTo>
                <a:lnTo>
                  <a:pt x="51569" y="184287"/>
                </a:lnTo>
                <a:lnTo>
                  <a:pt x="63087" y="184287"/>
                </a:lnTo>
                <a:lnTo>
                  <a:pt x="81111" y="100049"/>
                </a:lnTo>
                <a:lnTo>
                  <a:pt x="57328" y="100049"/>
                </a:lnTo>
                <a:lnTo>
                  <a:pt x="49809" y="64395"/>
                </a:lnTo>
                <a:close/>
              </a:path>
              <a:path w="114934" h="184785">
                <a:moveTo>
                  <a:pt x="114813" y="64395"/>
                </a:moveTo>
                <a:lnTo>
                  <a:pt x="88740" y="64395"/>
                </a:lnTo>
                <a:lnTo>
                  <a:pt x="88740" y="184287"/>
                </a:lnTo>
                <a:lnTo>
                  <a:pt x="114813" y="184287"/>
                </a:lnTo>
                <a:lnTo>
                  <a:pt x="114813" y="64395"/>
                </a:lnTo>
                <a:close/>
              </a:path>
              <a:path w="114934" h="184785">
                <a:moveTo>
                  <a:pt x="114813" y="0"/>
                </a:moveTo>
                <a:lnTo>
                  <a:pt x="78583" y="0"/>
                </a:lnTo>
                <a:lnTo>
                  <a:pt x="57328" y="100049"/>
                </a:lnTo>
                <a:lnTo>
                  <a:pt x="81111" y="100049"/>
                </a:lnTo>
                <a:lnTo>
                  <a:pt x="88740" y="64395"/>
                </a:lnTo>
                <a:lnTo>
                  <a:pt x="114813" y="64395"/>
                </a:lnTo>
                <a:lnTo>
                  <a:pt x="1148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264635" y="4519757"/>
            <a:ext cx="102870" cy="187960"/>
          </a:xfrm>
          <a:custGeom>
            <a:avLst/>
            <a:gdLst/>
            <a:ahLst/>
            <a:cxnLst/>
            <a:rect l="l" t="t" r="r" b="b"/>
            <a:pathLst>
              <a:path w="102869" h="187960">
                <a:moveTo>
                  <a:pt x="11099" y="136487"/>
                </a:moveTo>
                <a:lnTo>
                  <a:pt x="785" y="173554"/>
                </a:lnTo>
                <a:lnTo>
                  <a:pt x="5956" y="179709"/>
                </a:lnTo>
                <a:lnTo>
                  <a:pt x="11956" y="184110"/>
                </a:lnTo>
                <a:lnTo>
                  <a:pt x="18771" y="186755"/>
                </a:lnTo>
                <a:lnTo>
                  <a:pt x="26386" y="187638"/>
                </a:lnTo>
                <a:lnTo>
                  <a:pt x="37626" y="185165"/>
                </a:lnTo>
                <a:lnTo>
                  <a:pt x="47236" y="177749"/>
                </a:lnTo>
                <a:lnTo>
                  <a:pt x="55217" y="165396"/>
                </a:lnTo>
                <a:lnTo>
                  <a:pt x="61568" y="148110"/>
                </a:lnTo>
                <a:lnTo>
                  <a:pt x="62267" y="145597"/>
                </a:lnTo>
                <a:lnTo>
                  <a:pt x="19999" y="145597"/>
                </a:lnTo>
                <a:lnTo>
                  <a:pt x="15653" y="142613"/>
                </a:lnTo>
                <a:lnTo>
                  <a:pt x="11099" y="136487"/>
                </a:lnTo>
                <a:close/>
              </a:path>
              <a:path w="102869" h="187960">
                <a:moveTo>
                  <a:pt x="29423" y="0"/>
                </a:moveTo>
                <a:lnTo>
                  <a:pt x="0" y="0"/>
                </a:lnTo>
                <a:lnTo>
                  <a:pt x="36595" y="131828"/>
                </a:lnTo>
                <a:lnTo>
                  <a:pt x="34972" y="136802"/>
                </a:lnTo>
                <a:lnTo>
                  <a:pt x="33245" y="140309"/>
                </a:lnTo>
                <a:lnTo>
                  <a:pt x="29737" y="144550"/>
                </a:lnTo>
                <a:lnTo>
                  <a:pt x="27276" y="145597"/>
                </a:lnTo>
                <a:lnTo>
                  <a:pt x="62267" y="145597"/>
                </a:lnTo>
                <a:lnTo>
                  <a:pt x="78762" y="86227"/>
                </a:lnTo>
                <a:lnTo>
                  <a:pt x="51254" y="86227"/>
                </a:lnTo>
                <a:lnTo>
                  <a:pt x="29423" y="0"/>
                </a:lnTo>
                <a:close/>
              </a:path>
              <a:path w="102869" h="187960">
                <a:moveTo>
                  <a:pt x="102719" y="0"/>
                </a:moveTo>
                <a:lnTo>
                  <a:pt x="73296" y="0"/>
                </a:lnTo>
                <a:lnTo>
                  <a:pt x="51254" y="86227"/>
                </a:lnTo>
                <a:lnTo>
                  <a:pt x="78762" y="86227"/>
                </a:lnTo>
                <a:lnTo>
                  <a:pt x="1027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369186" y="4519757"/>
            <a:ext cx="109220" cy="218440"/>
          </a:xfrm>
          <a:custGeom>
            <a:avLst/>
            <a:gdLst/>
            <a:ahLst/>
            <a:cxnLst/>
            <a:rect l="l" t="t" r="r" b="b"/>
            <a:pathLst>
              <a:path w="109219" h="218439">
                <a:moveTo>
                  <a:pt x="99787" y="0"/>
                </a:moveTo>
                <a:lnTo>
                  <a:pt x="24397" y="0"/>
                </a:lnTo>
                <a:lnTo>
                  <a:pt x="18324" y="93400"/>
                </a:lnTo>
                <a:lnTo>
                  <a:pt x="17204" y="106987"/>
                </a:lnTo>
                <a:lnTo>
                  <a:pt x="5340" y="144131"/>
                </a:lnTo>
                <a:lnTo>
                  <a:pt x="0" y="145597"/>
                </a:lnTo>
                <a:lnTo>
                  <a:pt x="0" y="218265"/>
                </a:lnTo>
                <a:lnTo>
                  <a:pt x="26072" y="218265"/>
                </a:lnTo>
                <a:lnTo>
                  <a:pt x="26072" y="184287"/>
                </a:lnTo>
                <a:lnTo>
                  <a:pt x="108897" y="184287"/>
                </a:lnTo>
                <a:lnTo>
                  <a:pt x="108897" y="142875"/>
                </a:lnTo>
                <a:lnTo>
                  <a:pt x="33192" y="142875"/>
                </a:lnTo>
                <a:lnTo>
                  <a:pt x="37297" y="133786"/>
                </a:lnTo>
                <a:lnTo>
                  <a:pt x="40509" y="123098"/>
                </a:lnTo>
                <a:lnTo>
                  <a:pt x="42837" y="110819"/>
                </a:lnTo>
                <a:lnTo>
                  <a:pt x="44291" y="96960"/>
                </a:lnTo>
                <a:lnTo>
                  <a:pt x="47904" y="41464"/>
                </a:lnTo>
                <a:lnTo>
                  <a:pt x="99787" y="41464"/>
                </a:lnTo>
                <a:lnTo>
                  <a:pt x="99787" y="0"/>
                </a:lnTo>
                <a:close/>
              </a:path>
              <a:path w="109219" h="218439">
                <a:moveTo>
                  <a:pt x="108897" y="184287"/>
                </a:moveTo>
                <a:lnTo>
                  <a:pt x="82615" y="184287"/>
                </a:lnTo>
                <a:lnTo>
                  <a:pt x="82615" y="218265"/>
                </a:lnTo>
                <a:lnTo>
                  <a:pt x="108897" y="218265"/>
                </a:lnTo>
                <a:lnTo>
                  <a:pt x="108897" y="184287"/>
                </a:lnTo>
                <a:close/>
              </a:path>
              <a:path w="109219" h="218439">
                <a:moveTo>
                  <a:pt x="99787" y="41464"/>
                </a:moveTo>
                <a:lnTo>
                  <a:pt x="73715" y="41464"/>
                </a:lnTo>
                <a:lnTo>
                  <a:pt x="73715" y="142875"/>
                </a:lnTo>
                <a:lnTo>
                  <a:pt x="99787" y="142875"/>
                </a:lnTo>
                <a:lnTo>
                  <a:pt x="99787" y="41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489288" y="4519757"/>
            <a:ext cx="86360" cy="184785"/>
          </a:xfrm>
          <a:custGeom>
            <a:avLst/>
            <a:gdLst/>
            <a:ahLst/>
            <a:cxnLst/>
            <a:rect l="l" t="t" r="r" b="b"/>
            <a:pathLst>
              <a:path w="86359" h="184785">
                <a:moveTo>
                  <a:pt x="50679" y="0"/>
                </a:moveTo>
                <a:lnTo>
                  <a:pt x="0" y="0"/>
                </a:lnTo>
                <a:lnTo>
                  <a:pt x="0" y="184287"/>
                </a:lnTo>
                <a:lnTo>
                  <a:pt x="26124" y="184287"/>
                </a:lnTo>
                <a:lnTo>
                  <a:pt x="26124" y="122404"/>
                </a:lnTo>
                <a:lnTo>
                  <a:pt x="50679" y="122404"/>
                </a:lnTo>
                <a:lnTo>
                  <a:pt x="80604" y="95572"/>
                </a:lnTo>
                <a:lnTo>
                  <a:pt x="84178" y="80992"/>
                </a:lnTo>
                <a:lnTo>
                  <a:pt x="26124" y="80992"/>
                </a:lnTo>
                <a:lnTo>
                  <a:pt x="26124" y="41464"/>
                </a:lnTo>
                <a:lnTo>
                  <a:pt x="84166" y="41464"/>
                </a:lnTo>
                <a:lnTo>
                  <a:pt x="83531" y="37289"/>
                </a:lnTo>
                <a:lnTo>
                  <a:pt x="58444" y="1098"/>
                </a:lnTo>
                <a:lnTo>
                  <a:pt x="50679" y="0"/>
                </a:lnTo>
                <a:close/>
              </a:path>
              <a:path w="86359" h="184785">
                <a:moveTo>
                  <a:pt x="84166" y="41464"/>
                </a:moveTo>
                <a:lnTo>
                  <a:pt x="50731" y="41464"/>
                </a:lnTo>
                <a:lnTo>
                  <a:pt x="53663" y="43192"/>
                </a:lnTo>
                <a:lnTo>
                  <a:pt x="55914" y="46700"/>
                </a:lnTo>
                <a:lnTo>
                  <a:pt x="58218" y="50207"/>
                </a:lnTo>
                <a:lnTo>
                  <a:pt x="59317" y="55076"/>
                </a:lnTo>
                <a:lnTo>
                  <a:pt x="59317" y="67432"/>
                </a:lnTo>
                <a:lnTo>
                  <a:pt x="58218" y="72196"/>
                </a:lnTo>
                <a:lnTo>
                  <a:pt x="55914" y="75704"/>
                </a:lnTo>
                <a:lnTo>
                  <a:pt x="53663" y="79212"/>
                </a:lnTo>
                <a:lnTo>
                  <a:pt x="50731" y="80992"/>
                </a:lnTo>
                <a:lnTo>
                  <a:pt x="84178" y="80992"/>
                </a:lnTo>
                <a:lnTo>
                  <a:pt x="85280" y="73804"/>
                </a:lnTo>
                <a:lnTo>
                  <a:pt x="85861" y="61359"/>
                </a:lnTo>
                <a:lnTo>
                  <a:pt x="85280" y="48784"/>
                </a:lnTo>
                <a:lnTo>
                  <a:pt x="84166" y="41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586824" y="4519757"/>
            <a:ext cx="119380" cy="184785"/>
          </a:xfrm>
          <a:custGeom>
            <a:avLst/>
            <a:gdLst/>
            <a:ahLst/>
            <a:cxnLst/>
            <a:rect l="l" t="t" r="r" b="b"/>
            <a:pathLst>
              <a:path w="119380" h="184785">
                <a:moveTo>
                  <a:pt x="119368" y="4"/>
                </a:moveTo>
                <a:lnTo>
                  <a:pt x="93293" y="4"/>
                </a:lnTo>
                <a:lnTo>
                  <a:pt x="93293" y="184287"/>
                </a:lnTo>
                <a:lnTo>
                  <a:pt x="119368" y="184287"/>
                </a:lnTo>
                <a:lnTo>
                  <a:pt x="119368" y="4"/>
                </a:lnTo>
                <a:close/>
              </a:path>
              <a:path w="119380" h="184785">
                <a:moveTo>
                  <a:pt x="26124" y="0"/>
                </a:moveTo>
                <a:lnTo>
                  <a:pt x="0" y="0"/>
                </a:lnTo>
                <a:lnTo>
                  <a:pt x="0" y="184287"/>
                </a:lnTo>
                <a:lnTo>
                  <a:pt x="50679" y="184287"/>
                </a:lnTo>
                <a:lnTo>
                  <a:pt x="58444" y="183196"/>
                </a:lnTo>
                <a:lnTo>
                  <a:pt x="83538" y="147043"/>
                </a:lnTo>
                <a:lnTo>
                  <a:pt x="84183" y="142875"/>
                </a:lnTo>
                <a:lnTo>
                  <a:pt x="26124" y="142875"/>
                </a:lnTo>
                <a:lnTo>
                  <a:pt x="26124" y="103347"/>
                </a:lnTo>
                <a:lnTo>
                  <a:pt x="84199" y="103347"/>
                </a:lnTo>
                <a:lnTo>
                  <a:pt x="83538" y="99106"/>
                </a:lnTo>
                <a:lnTo>
                  <a:pt x="58444" y="62982"/>
                </a:lnTo>
                <a:lnTo>
                  <a:pt x="50679" y="61882"/>
                </a:lnTo>
                <a:lnTo>
                  <a:pt x="26124" y="61882"/>
                </a:lnTo>
                <a:lnTo>
                  <a:pt x="26124" y="0"/>
                </a:lnTo>
                <a:close/>
              </a:path>
              <a:path w="119380" h="184785">
                <a:moveTo>
                  <a:pt x="84199" y="103347"/>
                </a:moveTo>
                <a:lnTo>
                  <a:pt x="50731" y="103347"/>
                </a:lnTo>
                <a:lnTo>
                  <a:pt x="53663" y="105075"/>
                </a:lnTo>
                <a:lnTo>
                  <a:pt x="55914" y="108583"/>
                </a:lnTo>
                <a:lnTo>
                  <a:pt x="58218" y="112090"/>
                </a:lnTo>
                <a:lnTo>
                  <a:pt x="59317" y="116855"/>
                </a:lnTo>
                <a:lnTo>
                  <a:pt x="59317" y="129210"/>
                </a:lnTo>
                <a:lnTo>
                  <a:pt x="58218" y="134132"/>
                </a:lnTo>
                <a:lnTo>
                  <a:pt x="55914" y="137587"/>
                </a:lnTo>
                <a:lnTo>
                  <a:pt x="53663" y="141095"/>
                </a:lnTo>
                <a:lnTo>
                  <a:pt x="50731" y="142875"/>
                </a:lnTo>
                <a:lnTo>
                  <a:pt x="84183" y="142875"/>
                </a:lnTo>
                <a:lnTo>
                  <a:pt x="85317" y="135554"/>
                </a:lnTo>
                <a:lnTo>
                  <a:pt x="85913" y="122980"/>
                </a:lnTo>
                <a:lnTo>
                  <a:pt x="85317" y="110513"/>
                </a:lnTo>
                <a:lnTo>
                  <a:pt x="84199" y="1033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713679" y="4519757"/>
            <a:ext cx="106045" cy="184785"/>
          </a:xfrm>
          <a:custGeom>
            <a:avLst/>
            <a:gdLst/>
            <a:ahLst/>
            <a:cxnLst/>
            <a:rect l="l" t="t" r="r" b="b"/>
            <a:pathLst>
              <a:path w="106044" h="184785">
                <a:moveTo>
                  <a:pt x="33035" y="0"/>
                </a:moveTo>
                <a:lnTo>
                  <a:pt x="2251" y="0"/>
                </a:lnTo>
                <a:lnTo>
                  <a:pt x="35339" y="89787"/>
                </a:lnTo>
                <a:lnTo>
                  <a:pt x="0" y="184287"/>
                </a:lnTo>
                <a:lnTo>
                  <a:pt x="30941" y="184287"/>
                </a:lnTo>
                <a:lnTo>
                  <a:pt x="52930" y="122404"/>
                </a:lnTo>
                <a:lnTo>
                  <a:pt x="82728" y="122404"/>
                </a:lnTo>
                <a:lnTo>
                  <a:pt x="70521" y="89526"/>
                </a:lnTo>
                <a:lnTo>
                  <a:pt x="82210" y="57746"/>
                </a:lnTo>
                <a:lnTo>
                  <a:pt x="52930" y="57746"/>
                </a:lnTo>
                <a:lnTo>
                  <a:pt x="33035" y="0"/>
                </a:lnTo>
                <a:close/>
              </a:path>
              <a:path w="106044" h="184785">
                <a:moveTo>
                  <a:pt x="82728" y="122404"/>
                </a:moveTo>
                <a:lnTo>
                  <a:pt x="52930" y="122404"/>
                </a:lnTo>
                <a:lnTo>
                  <a:pt x="74919" y="184287"/>
                </a:lnTo>
                <a:lnTo>
                  <a:pt x="105703" y="184287"/>
                </a:lnTo>
                <a:lnTo>
                  <a:pt x="82728" y="122404"/>
                </a:lnTo>
                <a:close/>
              </a:path>
              <a:path w="106044" h="184785">
                <a:moveTo>
                  <a:pt x="103452" y="0"/>
                </a:moveTo>
                <a:lnTo>
                  <a:pt x="72510" y="0"/>
                </a:lnTo>
                <a:lnTo>
                  <a:pt x="52930" y="57746"/>
                </a:lnTo>
                <a:lnTo>
                  <a:pt x="82210" y="57746"/>
                </a:lnTo>
                <a:lnTo>
                  <a:pt x="1034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161418" y="4413726"/>
            <a:ext cx="0" cy="73660"/>
          </a:xfrm>
          <a:custGeom>
            <a:avLst/>
            <a:gdLst/>
            <a:ahLst/>
            <a:cxnLst/>
            <a:rect l="l" t="t" r="r" b="b"/>
            <a:pathLst>
              <a:path h="73660">
                <a:moveTo>
                  <a:pt x="0" y="0"/>
                </a:moveTo>
                <a:lnTo>
                  <a:pt x="0" y="73660"/>
                </a:lnTo>
              </a:path>
            </a:pathLst>
          </a:custGeom>
          <a:ln w="261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148356" y="4392771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237" y="0"/>
                </a:lnTo>
              </a:path>
            </a:pathLst>
          </a:custGeom>
          <a:ln w="419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161418" y="430323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79"/>
                </a:lnTo>
              </a:path>
            </a:pathLst>
          </a:custGeom>
          <a:ln w="261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229531" y="4413425"/>
            <a:ext cx="0" cy="74295"/>
          </a:xfrm>
          <a:custGeom>
            <a:avLst/>
            <a:gdLst/>
            <a:ahLst/>
            <a:cxnLst/>
            <a:rect l="l" t="t" r="r" b="b"/>
            <a:pathLst>
              <a:path h="74295">
                <a:moveTo>
                  <a:pt x="0" y="0"/>
                </a:moveTo>
                <a:lnTo>
                  <a:pt x="0" y="74029"/>
                </a:lnTo>
              </a:path>
            </a:pathLst>
          </a:custGeom>
          <a:ln w="261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229531" y="4303167"/>
            <a:ext cx="0" cy="69215"/>
          </a:xfrm>
          <a:custGeom>
            <a:avLst/>
            <a:gdLst/>
            <a:ahLst/>
            <a:cxnLst/>
            <a:rect l="l" t="t" r="r" b="b"/>
            <a:pathLst>
              <a:path h="69214">
                <a:moveTo>
                  <a:pt x="0" y="0"/>
                </a:moveTo>
                <a:lnTo>
                  <a:pt x="0" y="68793"/>
                </a:lnTo>
              </a:path>
            </a:pathLst>
          </a:custGeom>
          <a:ln w="261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250028" y="4303167"/>
            <a:ext cx="109220" cy="184785"/>
          </a:xfrm>
          <a:custGeom>
            <a:avLst/>
            <a:gdLst/>
            <a:ahLst/>
            <a:cxnLst/>
            <a:rect l="l" t="t" r="r" b="b"/>
            <a:pathLst>
              <a:path w="109219" h="184785">
                <a:moveTo>
                  <a:pt x="70835" y="0"/>
                </a:moveTo>
                <a:lnTo>
                  <a:pt x="38061" y="0"/>
                </a:lnTo>
                <a:lnTo>
                  <a:pt x="0" y="184287"/>
                </a:lnTo>
                <a:lnTo>
                  <a:pt x="29527" y="184287"/>
                </a:lnTo>
                <a:lnTo>
                  <a:pt x="34553" y="157743"/>
                </a:lnTo>
                <a:lnTo>
                  <a:pt x="103549" y="157743"/>
                </a:lnTo>
                <a:lnTo>
                  <a:pt x="94961" y="116331"/>
                </a:lnTo>
                <a:lnTo>
                  <a:pt x="41569" y="116331"/>
                </a:lnTo>
                <a:lnTo>
                  <a:pt x="54448" y="46961"/>
                </a:lnTo>
                <a:lnTo>
                  <a:pt x="80574" y="46961"/>
                </a:lnTo>
                <a:lnTo>
                  <a:pt x="70835" y="0"/>
                </a:lnTo>
                <a:close/>
              </a:path>
              <a:path w="109219" h="184785">
                <a:moveTo>
                  <a:pt x="103549" y="157743"/>
                </a:moveTo>
                <a:lnTo>
                  <a:pt x="74447" y="157743"/>
                </a:lnTo>
                <a:lnTo>
                  <a:pt x="79474" y="184287"/>
                </a:lnTo>
                <a:lnTo>
                  <a:pt x="109054" y="184287"/>
                </a:lnTo>
                <a:lnTo>
                  <a:pt x="103549" y="157743"/>
                </a:lnTo>
                <a:close/>
              </a:path>
              <a:path w="109219" h="184785">
                <a:moveTo>
                  <a:pt x="80574" y="46961"/>
                </a:moveTo>
                <a:lnTo>
                  <a:pt x="54448" y="46961"/>
                </a:lnTo>
                <a:lnTo>
                  <a:pt x="67327" y="116331"/>
                </a:lnTo>
                <a:lnTo>
                  <a:pt x="94961" y="116331"/>
                </a:lnTo>
                <a:lnTo>
                  <a:pt x="80574" y="46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6366517" y="4303167"/>
            <a:ext cx="88900" cy="184785"/>
          </a:xfrm>
          <a:custGeom>
            <a:avLst/>
            <a:gdLst/>
            <a:ahLst/>
            <a:cxnLst/>
            <a:rect l="l" t="t" r="r" b="b"/>
            <a:pathLst>
              <a:path w="88900" h="184785">
                <a:moveTo>
                  <a:pt x="57328" y="0"/>
                </a:moveTo>
                <a:lnTo>
                  <a:pt x="0" y="0"/>
                </a:lnTo>
                <a:lnTo>
                  <a:pt x="0" y="184287"/>
                </a:lnTo>
                <a:lnTo>
                  <a:pt x="59160" y="184287"/>
                </a:lnTo>
                <a:lnTo>
                  <a:pt x="65865" y="183386"/>
                </a:lnTo>
                <a:lnTo>
                  <a:pt x="88371" y="144498"/>
                </a:lnTo>
                <a:lnTo>
                  <a:pt x="88383" y="144236"/>
                </a:lnTo>
                <a:lnTo>
                  <a:pt x="26072" y="144236"/>
                </a:lnTo>
                <a:lnTo>
                  <a:pt x="26072" y="111043"/>
                </a:lnTo>
                <a:lnTo>
                  <a:pt x="85764" y="111043"/>
                </a:lnTo>
                <a:lnTo>
                  <a:pt x="83348" y="104290"/>
                </a:lnTo>
                <a:lnTo>
                  <a:pt x="79631" y="95703"/>
                </a:lnTo>
                <a:lnTo>
                  <a:pt x="75076" y="90730"/>
                </a:lnTo>
                <a:lnTo>
                  <a:pt x="69631" y="89264"/>
                </a:lnTo>
                <a:lnTo>
                  <a:pt x="74552" y="87222"/>
                </a:lnTo>
                <a:lnTo>
                  <a:pt x="78688" y="82458"/>
                </a:lnTo>
                <a:lnTo>
                  <a:pt x="81987" y="74866"/>
                </a:lnTo>
                <a:lnTo>
                  <a:pt x="83479" y="70730"/>
                </a:lnTo>
                <a:lnTo>
                  <a:pt x="26072" y="70730"/>
                </a:lnTo>
                <a:lnTo>
                  <a:pt x="26072" y="40051"/>
                </a:lnTo>
                <a:lnTo>
                  <a:pt x="86547" y="40051"/>
                </a:lnTo>
                <a:lnTo>
                  <a:pt x="86426" y="37744"/>
                </a:lnTo>
                <a:lnTo>
                  <a:pt x="63993" y="873"/>
                </a:lnTo>
                <a:lnTo>
                  <a:pt x="57328" y="0"/>
                </a:lnTo>
                <a:close/>
              </a:path>
              <a:path w="88900" h="184785">
                <a:moveTo>
                  <a:pt x="85764" y="111043"/>
                </a:moveTo>
                <a:lnTo>
                  <a:pt x="55443" y="111043"/>
                </a:lnTo>
                <a:lnTo>
                  <a:pt x="57903" y="112666"/>
                </a:lnTo>
                <a:lnTo>
                  <a:pt x="59684" y="115755"/>
                </a:lnTo>
                <a:lnTo>
                  <a:pt x="61464" y="118896"/>
                </a:lnTo>
                <a:lnTo>
                  <a:pt x="62354" y="122875"/>
                </a:lnTo>
                <a:lnTo>
                  <a:pt x="62354" y="132613"/>
                </a:lnTo>
                <a:lnTo>
                  <a:pt x="61464" y="136645"/>
                </a:lnTo>
                <a:lnTo>
                  <a:pt x="57903" y="142718"/>
                </a:lnTo>
                <a:lnTo>
                  <a:pt x="55443" y="144236"/>
                </a:lnTo>
                <a:lnTo>
                  <a:pt x="88383" y="144236"/>
                </a:lnTo>
                <a:lnTo>
                  <a:pt x="88845" y="134289"/>
                </a:lnTo>
                <a:lnTo>
                  <a:pt x="88501" y="125994"/>
                </a:lnTo>
                <a:lnTo>
                  <a:pt x="87471" y="118229"/>
                </a:lnTo>
                <a:lnTo>
                  <a:pt x="85764" y="111043"/>
                </a:lnTo>
                <a:close/>
              </a:path>
              <a:path w="88900" h="184785">
                <a:moveTo>
                  <a:pt x="86547" y="40051"/>
                </a:moveTo>
                <a:lnTo>
                  <a:pt x="54029" y="40051"/>
                </a:lnTo>
                <a:lnTo>
                  <a:pt x="56176" y="41517"/>
                </a:lnTo>
                <a:lnTo>
                  <a:pt x="57851" y="44344"/>
                </a:lnTo>
                <a:lnTo>
                  <a:pt x="59526" y="47223"/>
                </a:lnTo>
                <a:lnTo>
                  <a:pt x="60364" y="50836"/>
                </a:lnTo>
                <a:lnTo>
                  <a:pt x="60364" y="59841"/>
                </a:lnTo>
                <a:lnTo>
                  <a:pt x="59526" y="63610"/>
                </a:lnTo>
                <a:lnTo>
                  <a:pt x="57851" y="66437"/>
                </a:lnTo>
                <a:lnTo>
                  <a:pt x="56176" y="69317"/>
                </a:lnTo>
                <a:lnTo>
                  <a:pt x="54029" y="70730"/>
                </a:lnTo>
                <a:lnTo>
                  <a:pt x="83479" y="70730"/>
                </a:lnTo>
                <a:lnTo>
                  <a:pt x="84147" y="68879"/>
                </a:lnTo>
                <a:lnTo>
                  <a:pt x="85684" y="62229"/>
                </a:lnTo>
                <a:lnTo>
                  <a:pt x="86603" y="54922"/>
                </a:lnTo>
                <a:lnTo>
                  <a:pt x="86908" y="46961"/>
                </a:lnTo>
                <a:lnTo>
                  <a:pt x="86547" y="40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6469655" y="4303167"/>
            <a:ext cx="119380" cy="184785"/>
          </a:xfrm>
          <a:custGeom>
            <a:avLst/>
            <a:gdLst/>
            <a:ahLst/>
            <a:cxnLst/>
            <a:rect l="l" t="t" r="r" b="b"/>
            <a:pathLst>
              <a:path w="119380" h="184785">
                <a:moveTo>
                  <a:pt x="119368" y="4"/>
                </a:moveTo>
                <a:lnTo>
                  <a:pt x="93272" y="4"/>
                </a:lnTo>
                <a:lnTo>
                  <a:pt x="93272" y="184287"/>
                </a:lnTo>
                <a:lnTo>
                  <a:pt x="119368" y="184287"/>
                </a:lnTo>
                <a:lnTo>
                  <a:pt x="119368" y="4"/>
                </a:lnTo>
                <a:close/>
              </a:path>
              <a:path w="119380" h="184785">
                <a:moveTo>
                  <a:pt x="26124" y="0"/>
                </a:moveTo>
                <a:lnTo>
                  <a:pt x="0" y="0"/>
                </a:lnTo>
                <a:lnTo>
                  <a:pt x="0" y="184287"/>
                </a:lnTo>
                <a:lnTo>
                  <a:pt x="50679" y="184287"/>
                </a:lnTo>
                <a:lnTo>
                  <a:pt x="58421" y="183188"/>
                </a:lnTo>
                <a:lnTo>
                  <a:pt x="83505" y="147037"/>
                </a:lnTo>
                <a:lnTo>
                  <a:pt x="84152" y="142822"/>
                </a:lnTo>
                <a:lnTo>
                  <a:pt x="26124" y="142822"/>
                </a:lnTo>
                <a:lnTo>
                  <a:pt x="26124" y="103347"/>
                </a:lnTo>
                <a:lnTo>
                  <a:pt x="84164" y="103347"/>
                </a:lnTo>
                <a:lnTo>
                  <a:pt x="83505" y="99093"/>
                </a:lnTo>
                <a:lnTo>
                  <a:pt x="58421" y="62981"/>
                </a:lnTo>
                <a:lnTo>
                  <a:pt x="50679" y="61882"/>
                </a:lnTo>
                <a:lnTo>
                  <a:pt x="26124" y="61882"/>
                </a:lnTo>
                <a:lnTo>
                  <a:pt x="26124" y="0"/>
                </a:lnTo>
                <a:close/>
              </a:path>
              <a:path w="119380" h="184785">
                <a:moveTo>
                  <a:pt x="84164" y="103347"/>
                </a:moveTo>
                <a:lnTo>
                  <a:pt x="50679" y="103347"/>
                </a:lnTo>
                <a:lnTo>
                  <a:pt x="53610" y="105075"/>
                </a:lnTo>
                <a:lnTo>
                  <a:pt x="55914" y="108583"/>
                </a:lnTo>
                <a:lnTo>
                  <a:pt x="58165" y="112090"/>
                </a:lnTo>
                <a:lnTo>
                  <a:pt x="59317" y="116855"/>
                </a:lnTo>
                <a:lnTo>
                  <a:pt x="59317" y="129210"/>
                </a:lnTo>
                <a:lnTo>
                  <a:pt x="58165" y="134079"/>
                </a:lnTo>
                <a:lnTo>
                  <a:pt x="55914" y="137587"/>
                </a:lnTo>
                <a:lnTo>
                  <a:pt x="53610" y="141095"/>
                </a:lnTo>
                <a:lnTo>
                  <a:pt x="50679" y="142822"/>
                </a:lnTo>
                <a:lnTo>
                  <a:pt x="84152" y="142822"/>
                </a:lnTo>
                <a:lnTo>
                  <a:pt x="85272" y="135532"/>
                </a:lnTo>
                <a:lnTo>
                  <a:pt x="85861" y="122928"/>
                </a:lnTo>
                <a:lnTo>
                  <a:pt x="85272" y="110490"/>
                </a:lnTo>
                <a:lnTo>
                  <a:pt x="84164" y="1033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6607243" y="4303167"/>
            <a:ext cx="92075" cy="184785"/>
          </a:xfrm>
          <a:custGeom>
            <a:avLst/>
            <a:gdLst/>
            <a:ahLst/>
            <a:cxnLst/>
            <a:rect l="l" t="t" r="r" b="b"/>
            <a:pathLst>
              <a:path w="92075" h="184785">
                <a:moveTo>
                  <a:pt x="26072" y="0"/>
                </a:moveTo>
                <a:lnTo>
                  <a:pt x="0" y="0"/>
                </a:lnTo>
                <a:lnTo>
                  <a:pt x="0" y="184287"/>
                </a:lnTo>
                <a:lnTo>
                  <a:pt x="26072" y="184287"/>
                </a:lnTo>
                <a:lnTo>
                  <a:pt x="26072" y="130414"/>
                </a:lnTo>
                <a:lnTo>
                  <a:pt x="32930" y="114917"/>
                </a:lnTo>
                <a:lnTo>
                  <a:pt x="62182" y="114917"/>
                </a:lnTo>
                <a:lnTo>
                  <a:pt x="50050" y="86175"/>
                </a:lnTo>
                <a:lnTo>
                  <a:pt x="54821" y="75704"/>
                </a:lnTo>
                <a:lnTo>
                  <a:pt x="26072" y="75704"/>
                </a:lnTo>
                <a:lnTo>
                  <a:pt x="26072" y="0"/>
                </a:lnTo>
                <a:close/>
              </a:path>
              <a:path w="92075" h="184785">
                <a:moveTo>
                  <a:pt x="62182" y="114917"/>
                </a:moveTo>
                <a:lnTo>
                  <a:pt x="32930" y="114917"/>
                </a:lnTo>
                <a:lnTo>
                  <a:pt x="59474" y="184287"/>
                </a:lnTo>
                <a:lnTo>
                  <a:pt x="91463" y="184287"/>
                </a:lnTo>
                <a:lnTo>
                  <a:pt x="62182" y="114917"/>
                </a:lnTo>
                <a:close/>
              </a:path>
              <a:path w="92075" h="184785">
                <a:moveTo>
                  <a:pt x="89316" y="0"/>
                </a:moveTo>
                <a:lnTo>
                  <a:pt x="57171" y="0"/>
                </a:lnTo>
                <a:lnTo>
                  <a:pt x="26072" y="75704"/>
                </a:lnTo>
                <a:lnTo>
                  <a:pt x="54821" y="75704"/>
                </a:lnTo>
                <a:lnTo>
                  <a:pt x="89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6706454" y="4303167"/>
            <a:ext cx="94615" cy="184785"/>
          </a:xfrm>
          <a:custGeom>
            <a:avLst/>
            <a:gdLst/>
            <a:ahLst/>
            <a:cxnLst/>
            <a:rect l="l" t="t" r="r" b="b"/>
            <a:pathLst>
              <a:path w="94615" h="184785">
                <a:moveTo>
                  <a:pt x="26072" y="0"/>
                </a:moveTo>
                <a:lnTo>
                  <a:pt x="0" y="0"/>
                </a:lnTo>
                <a:lnTo>
                  <a:pt x="0" y="184287"/>
                </a:lnTo>
                <a:lnTo>
                  <a:pt x="25182" y="184287"/>
                </a:lnTo>
                <a:lnTo>
                  <a:pt x="53528" y="108583"/>
                </a:lnTo>
                <a:lnTo>
                  <a:pt x="26072" y="108583"/>
                </a:lnTo>
                <a:lnTo>
                  <a:pt x="26072" y="0"/>
                </a:lnTo>
                <a:close/>
              </a:path>
              <a:path w="94615" h="184785">
                <a:moveTo>
                  <a:pt x="94028" y="70469"/>
                </a:moveTo>
                <a:lnTo>
                  <a:pt x="67798" y="70469"/>
                </a:lnTo>
                <a:lnTo>
                  <a:pt x="67798" y="184287"/>
                </a:lnTo>
                <a:lnTo>
                  <a:pt x="94028" y="184287"/>
                </a:lnTo>
                <a:lnTo>
                  <a:pt x="94028" y="70469"/>
                </a:lnTo>
                <a:close/>
              </a:path>
              <a:path w="94615" h="184785">
                <a:moveTo>
                  <a:pt x="94028" y="0"/>
                </a:moveTo>
                <a:lnTo>
                  <a:pt x="67066" y="0"/>
                </a:lnTo>
                <a:lnTo>
                  <a:pt x="26072" y="108583"/>
                </a:lnTo>
                <a:lnTo>
                  <a:pt x="53528" y="108583"/>
                </a:lnTo>
                <a:lnTo>
                  <a:pt x="67798" y="70469"/>
                </a:lnTo>
                <a:lnTo>
                  <a:pt x="94028" y="70469"/>
                </a:lnTo>
                <a:lnTo>
                  <a:pt x="940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827924" y="4660465"/>
            <a:ext cx="42545" cy="43180"/>
          </a:xfrm>
          <a:custGeom>
            <a:avLst/>
            <a:gdLst/>
            <a:ahLst/>
            <a:cxnLst/>
            <a:rect l="l" t="t" r="r" b="b"/>
            <a:pathLst>
              <a:path w="42544" h="43179">
                <a:moveTo>
                  <a:pt x="42337" y="21316"/>
                </a:moveTo>
                <a:lnTo>
                  <a:pt x="40678" y="29609"/>
                </a:lnTo>
                <a:lnTo>
                  <a:pt x="36151" y="36385"/>
                </a:lnTo>
                <a:lnTo>
                  <a:pt x="29431" y="40956"/>
                </a:lnTo>
                <a:lnTo>
                  <a:pt x="21194" y="42633"/>
                </a:lnTo>
                <a:lnTo>
                  <a:pt x="12949" y="40956"/>
                </a:lnTo>
                <a:lnTo>
                  <a:pt x="6212" y="36385"/>
                </a:lnTo>
                <a:lnTo>
                  <a:pt x="1667" y="29609"/>
                </a:lnTo>
                <a:lnTo>
                  <a:pt x="0" y="21316"/>
                </a:lnTo>
                <a:lnTo>
                  <a:pt x="1667" y="13024"/>
                </a:lnTo>
                <a:lnTo>
                  <a:pt x="6212" y="6248"/>
                </a:lnTo>
                <a:lnTo>
                  <a:pt x="12949" y="1676"/>
                </a:lnTo>
                <a:lnTo>
                  <a:pt x="21194" y="0"/>
                </a:lnTo>
                <a:lnTo>
                  <a:pt x="29431" y="1676"/>
                </a:lnTo>
                <a:lnTo>
                  <a:pt x="36151" y="6248"/>
                </a:lnTo>
                <a:lnTo>
                  <a:pt x="40678" y="13024"/>
                </a:lnTo>
                <a:lnTo>
                  <a:pt x="42337" y="21316"/>
                </a:lnTo>
                <a:close/>
              </a:path>
            </a:pathLst>
          </a:custGeom>
          <a:ln w="44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6839854" y="4670904"/>
            <a:ext cx="19050" cy="22225"/>
          </a:xfrm>
          <a:custGeom>
            <a:avLst/>
            <a:gdLst/>
            <a:ahLst/>
            <a:cxnLst/>
            <a:rect l="l" t="t" r="r" b="b"/>
            <a:pathLst>
              <a:path w="19050" h="22225">
                <a:moveTo>
                  <a:pt x="13193" y="0"/>
                </a:moveTo>
                <a:lnTo>
                  <a:pt x="0" y="0"/>
                </a:lnTo>
                <a:lnTo>
                  <a:pt x="0" y="21831"/>
                </a:lnTo>
                <a:lnTo>
                  <a:pt x="5549" y="21831"/>
                </a:lnTo>
                <a:lnTo>
                  <a:pt x="5549" y="14502"/>
                </a:lnTo>
                <a:lnTo>
                  <a:pt x="14457" y="14502"/>
                </a:lnTo>
                <a:lnTo>
                  <a:pt x="14083" y="13821"/>
                </a:lnTo>
                <a:lnTo>
                  <a:pt x="15235" y="13402"/>
                </a:lnTo>
                <a:lnTo>
                  <a:pt x="16282" y="12617"/>
                </a:lnTo>
                <a:lnTo>
                  <a:pt x="17119" y="11517"/>
                </a:lnTo>
                <a:lnTo>
                  <a:pt x="18009" y="10418"/>
                </a:lnTo>
                <a:lnTo>
                  <a:pt x="18258" y="9580"/>
                </a:lnTo>
                <a:lnTo>
                  <a:pt x="5549" y="9580"/>
                </a:lnTo>
                <a:lnTo>
                  <a:pt x="5549" y="4921"/>
                </a:lnTo>
                <a:lnTo>
                  <a:pt x="18325" y="4921"/>
                </a:lnTo>
                <a:lnTo>
                  <a:pt x="17748" y="3455"/>
                </a:lnTo>
                <a:lnTo>
                  <a:pt x="16386" y="2041"/>
                </a:lnTo>
                <a:lnTo>
                  <a:pt x="15025" y="680"/>
                </a:lnTo>
                <a:lnTo>
                  <a:pt x="13193" y="0"/>
                </a:lnTo>
                <a:close/>
              </a:path>
              <a:path w="19050" h="22225">
                <a:moveTo>
                  <a:pt x="14457" y="14502"/>
                </a:moveTo>
                <a:lnTo>
                  <a:pt x="8429" y="14502"/>
                </a:lnTo>
                <a:lnTo>
                  <a:pt x="12093" y="21831"/>
                </a:lnTo>
                <a:lnTo>
                  <a:pt x="18481" y="21831"/>
                </a:lnTo>
                <a:lnTo>
                  <a:pt x="14457" y="14502"/>
                </a:lnTo>
                <a:close/>
              </a:path>
              <a:path w="19050" h="22225">
                <a:moveTo>
                  <a:pt x="18325" y="4921"/>
                </a:moveTo>
                <a:lnTo>
                  <a:pt x="10785" y="4921"/>
                </a:lnTo>
                <a:lnTo>
                  <a:pt x="11413" y="5130"/>
                </a:lnTo>
                <a:lnTo>
                  <a:pt x="11936" y="5549"/>
                </a:lnTo>
                <a:lnTo>
                  <a:pt x="12460" y="5916"/>
                </a:lnTo>
                <a:lnTo>
                  <a:pt x="12722" y="6491"/>
                </a:lnTo>
                <a:lnTo>
                  <a:pt x="12722" y="7957"/>
                </a:lnTo>
                <a:lnTo>
                  <a:pt x="12460" y="8533"/>
                </a:lnTo>
                <a:lnTo>
                  <a:pt x="11413" y="9371"/>
                </a:lnTo>
                <a:lnTo>
                  <a:pt x="10785" y="9580"/>
                </a:lnTo>
                <a:lnTo>
                  <a:pt x="18258" y="9580"/>
                </a:lnTo>
                <a:lnTo>
                  <a:pt x="18428" y="9004"/>
                </a:lnTo>
                <a:lnTo>
                  <a:pt x="18408" y="5130"/>
                </a:lnTo>
                <a:lnTo>
                  <a:pt x="18325" y="49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5905274" y="4010349"/>
            <a:ext cx="1214755" cy="984885"/>
          </a:xfrm>
          <a:custGeom>
            <a:avLst/>
            <a:gdLst/>
            <a:ahLst/>
            <a:cxnLst/>
            <a:rect l="l" t="t" r="r" b="b"/>
            <a:pathLst>
              <a:path w="1214755" h="984885">
                <a:moveTo>
                  <a:pt x="781389" y="0"/>
                </a:moveTo>
                <a:lnTo>
                  <a:pt x="231354" y="0"/>
                </a:lnTo>
                <a:lnTo>
                  <a:pt x="0" y="652650"/>
                </a:lnTo>
                <a:lnTo>
                  <a:pt x="433285" y="984263"/>
                </a:lnTo>
                <a:lnTo>
                  <a:pt x="983320" y="984263"/>
                </a:lnTo>
                <a:lnTo>
                  <a:pt x="999853" y="937615"/>
                </a:lnTo>
                <a:lnTo>
                  <a:pt x="448939" y="937615"/>
                </a:lnTo>
                <a:lnTo>
                  <a:pt x="55076" y="636158"/>
                </a:lnTo>
                <a:lnTo>
                  <a:pt x="264075" y="46647"/>
                </a:lnTo>
                <a:lnTo>
                  <a:pt x="842332" y="46647"/>
                </a:lnTo>
                <a:lnTo>
                  <a:pt x="781389" y="0"/>
                </a:lnTo>
                <a:close/>
              </a:path>
              <a:path w="1214755" h="984885">
                <a:moveTo>
                  <a:pt x="842332" y="46647"/>
                </a:moveTo>
                <a:lnTo>
                  <a:pt x="765735" y="46647"/>
                </a:lnTo>
                <a:lnTo>
                  <a:pt x="1159545" y="348104"/>
                </a:lnTo>
                <a:lnTo>
                  <a:pt x="950599" y="937615"/>
                </a:lnTo>
                <a:lnTo>
                  <a:pt x="999853" y="937615"/>
                </a:lnTo>
                <a:lnTo>
                  <a:pt x="1214622" y="331612"/>
                </a:lnTo>
                <a:lnTo>
                  <a:pt x="842332" y="46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2250935" y="3853285"/>
            <a:ext cx="1172739" cy="11727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75225" y="4110817"/>
            <a:ext cx="765421" cy="7655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177883" y="4020820"/>
            <a:ext cx="1175030" cy="8635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67534" y="3895190"/>
            <a:ext cx="1329801" cy="14554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992553" y="4527506"/>
            <a:ext cx="550545" cy="688975"/>
          </a:xfrm>
          <a:custGeom>
            <a:avLst/>
            <a:gdLst/>
            <a:ahLst/>
            <a:cxnLst/>
            <a:rect l="l" t="t" r="r" b="b"/>
            <a:pathLst>
              <a:path w="550545" h="688975">
                <a:moveTo>
                  <a:pt x="228055" y="0"/>
                </a:moveTo>
                <a:lnTo>
                  <a:pt x="0" y="688565"/>
                </a:lnTo>
                <a:lnTo>
                  <a:pt x="394804" y="688565"/>
                </a:lnTo>
                <a:lnTo>
                  <a:pt x="550245" y="220307"/>
                </a:lnTo>
                <a:lnTo>
                  <a:pt x="22805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692824" y="4527506"/>
            <a:ext cx="528320" cy="688975"/>
          </a:xfrm>
          <a:custGeom>
            <a:avLst/>
            <a:gdLst/>
            <a:ahLst/>
            <a:cxnLst/>
            <a:rect l="l" t="t" r="r" b="b"/>
            <a:pathLst>
              <a:path w="528320" h="688975">
                <a:moveTo>
                  <a:pt x="527784" y="0"/>
                </a:moveTo>
                <a:lnTo>
                  <a:pt x="146278" y="0"/>
                </a:lnTo>
                <a:lnTo>
                  <a:pt x="0" y="456007"/>
                </a:lnTo>
                <a:lnTo>
                  <a:pt x="299729" y="688565"/>
                </a:lnTo>
                <a:lnTo>
                  <a:pt x="527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296474" y="4756033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6902"/>
                </a:lnTo>
              </a:path>
            </a:pathLst>
          </a:custGeom>
          <a:ln w="245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334798" y="4756033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6902"/>
                </a:lnTo>
              </a:path>
            </a:pathLst>
          </a:custGeom>
          <a:ln w="245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411497" y="4756033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6902"/>
                </a:lnTo>
              </a:path>
            </a:pathLst>
          </a:custGeom>
          <a:ln w="245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449873" y="4756033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6902"/>
                </a:lnTo>
              </a:path>
            </a:pathLst>
          </a:custGeom>
          <a:ln w="245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526520" y="4756033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6902"/>
                </a:lnTo>
              </a:path>
            </a:pathLst>
          </a:custGeom>
          <a:ln w="245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641569" y="4560070"/>
            <a:ext cx="0" cy="483234"/>
          </a:xfrm>
          <a:custGeom>
            <a:avLst/>
            <a:gdLst/>
            <a:ahLst/>
            <a:cxnLst/>
            <a:rect l="l" t="t" r="r" b="b"/>
            <a:pathLst>
              <a:path h="483235">
                <a:moveTo>
                  <a:pt x="0" y="0"/>
                </a:moveTo>
                <a:lnTo>
                  <a:pt x="0" y="482864"/>
                </a:lnTo>
              </a:path>
            </a:pathLst>
          </a:custGeom>
          <a:ln w="245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718242" y="4289555"/>
            <a:ext cx="0" cy="753745"/>
          </a:xfrm>
          <a:custGeom>
            <a:avLst/>
            <a:gdLst/>
            <a:ahLst/>
            <a:cxnLst/>
            <a:rect l="l" t="t" r="r" b="b"/>
            <a:pathLst>
              <a:path h="753745">
                <a:moveTo>
                  <a:pt x="0" y="0"/>
                </a:moveTo>
                <a:lnTo>
                  <a:pt x="0" y="753380"/>
                </a:lnTo>
              </a:path>
            </a:pathLst>
          </a:custGeom>
          <a:ln w="245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871640" y="4289555"/>
            <a:ext cx="0" cy="753745"/>
          </a:xfrm>
          <a:custGeom>
            <a:avLst/>
            <a:gdLst/>
            <a:ahLst/>
            <a:cxnLst/>
            <a:rect l="l" t="t" r="r" b="b"/>
            <a:pathLst>
              <a:path h="753745">
                <a:moveTo>
                  <a:pt x="0" y="0"/>
                </a:moveTo>
                <a:lnTo>
                  <a:pt x="0" y="753380"/>
                </a:lnTo>
              </a:path>
            </a:pathLst>
          </a:custGeom>
          <a:ln w="245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564896" y="4756033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6902"/>
                </a:lnTo>
              </a:path>
            </a:pathLst>
          </a:custGeom>
          <a:ln w="245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373178" y="4812882"/>
            <a:ext cx="0" cy="230504"/>
          </a:xfrm>
          <a:custGeom>
            <a:avLst/>
            <a:gdLst/>
            <a:ahLst/>
            <a:cxnLst/>
            <a:rect l="l" t="t" r="r" b="b"/>
            <a:pathLst>
              <a:path h="230504">
                <a:moveTo>
                  <a:pt x="0" y="0"/>
                </a:moveTo>
                <a:lnTo>
                  <a:pt x="0" y="230052"/>
                </a:lnTo>
              </a:path>
            </a:pathLst>
          </a:custGeom>
          <a:ln w="245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488200" y="4812882"/>
            <a:ext cx="0" cy="230504"/>
          </a:xfrm>
          <a:custGeom>
            <a:avLst/>
            <a:gdLst/>
            <a:ahLst/>
            <a:cxnLst/>
            <a:rect l="l" t="t" r="r" b="b"/>
            <a:pathLst>
              <a:path h="230504">
                <a:moveTo>
                  <a:pt x="0" y="0"/>
                </a:moveTo>
                <a:lnTo>
                  <a:pt x="0" y="230052"/>
                </a:lnTo>
              </a:path>
            </a:pathLst>
          </a:custGeom>
          <a:ln w="245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603223" y="4812882"/>
            <a:ext cx="0" cy="230504"/>
          </a:xfrm>
          <a:custGeom>
            <a:avLst/>
            <a:gdLst/>
            <a:ahLst/>
            <a:cxnLst/>
            <a:rect l="l" t="t" r="r" b="b"/>
            <a:pathLst>
              <a:path h="230504">
                <a:moveTo>
                  <a:pt x="0" y="0"/>
                </a:moveTo>
                <a:lnTo>
                  <a:pt x="0" y="230052"/>
                </a:lnTo>
              </a:path>
            </a:pathLst>
          </a:custGeom>
          <a:ln w="245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679912" y="4513480"/>
            <a:ext cx="0" cy="529590"/>
          </a:xfrm>
          <a:custGeom>
            <a:avLst/>
            <a:gdLst/>
            <a:ahLst/>
            <a:cxnLst/>
            <a:rect l="l" t="t" r="r" b="b"/>
            <a:pathLst>
              <a:path h="529589">
                <a:moveTo>
                  <a:pt x="0" y="0"/>
                </a:moveTo>
                <a:lnTo>
                  <a:pt x="0" y="529455"/>
                </a:lnTo>
              </a:path>
            </a:pathLst>
          </a:custGeom>
          <a:ln w="245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910010" y="4513480"/>
            <a:ext cx="0" cy="529590"/>
          </a:xfrm>
          <a:custGeom>
            <a:avLst/>
            <a:gdLst/>
            <a:ahLst/>
            <a:cxnLst/>
            <a:rect l="l" t="t" r="r" b="b"/>
            <a:pathLst>
              <a:path h="529589">
                <a:moveTo>
                  <a:pt x="0" y="0"/>
                </a:moveTo>
                <a:lnTo>
                  <a:pt x="0" y="529455"/>
                </a:lnTo>
              </a:path>
            </a:pathLst>
          </a:custGeom>
          <a:ln w="245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756612" y="4228844"/>
            <a:ext cx="0" cy="814705"/>
          </a:xfrm>
          <a:custGeom>
            <a:avLst/>
            <a:gdLst/>
            <a:ahLst/>
            <a:cxnLst/>
            <a:rect l="l" t="t" r="r" b="b"/>
            <a:pathLst>
              <a:path h="814704">
                <a:moveTo>
                  <a:pt x="0" y="0"/>
                </a:moveTo>
                <a:lnTo>
                  <a:pt x="0" y="814090"/>
                </a:lnTo>
              </a:path>
            </a:pathLst>
          </a:custGeom>
          <a:ln w="245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794935" y="4101639"/>
            <a:ext cx="0" cy="941705"/>
          </a:xfrm>
          <a:custGeom>
            <a:avLst/>
            <a:gdLst/>
            <a:ahLst/>
            <a:cxnLst/>
            <a:rect l="l" t="t" r="r" b="b"/>
            <a:pathLst>
              <a:path h="941704">
                <a:moveTo>
                  <a:pt x="0" y="0"/>
                </a:moveTo>
                <a:lnTo>
                  <a:pt x="0" y="941295"/>
                </a:lnTo>
              </a:path>
            </a:pathLst>
          </a:custGeom>
          <a:ln w="245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833311" y="4228844"/>
            <a:ext cx="0" cy="814705"/>
          </a:xfrm>
          <a:custGeom>
            <a:avLst/>
            <a:gdLst/>
            <a:ahLst/>
            <a:cxnLst/>
            <a:rect l="l" t="t" r="r" b="b"/>
            <a:pathLst>
              <a:path h="814704">
                <a:moveTo>
                  <a:pt x="0" y="0"/>
                </a:moveTo>
                <a:lnTo>
                  <a:pt x="0" y="814090"/>
                </a:lnTo>
              </a:path>
            </a:pathLst>
          </a:custGeom>
          <a:ln w="245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738006" y="3989407"/>
            <a:ext cx="114300" cy="108585"/>
          </a:xfrm>
          <a:custGeom>
            <a:avLst/>
            <a:gdLst/>
            <a:ahLst/>
            <a:cxnLst/>
            <a:rect l="l" t="t" r="r" b="b"/>
            <a:pathLst>
              <a:path w="114300" h="108585">
                <a:moveTo>
                  <a:pt x="113870" y="41412"/>
                </a:moveTo>
                <a:lnTo>
                  <a:pt x="0" y="41412"/>
                </a:lnTo>
                <a:lnTo>
                  <a:pt x="35182" y="67066"/>
                </a:lnTo>
                <a:lnTo>
                  <a:pt x="21779" y="108478"/>
                </a:lnTo>
                <a:lnTo>
                  <a:pt x="56961" y="82877"/>
                </a:lnTo>
                <a:lnTo>
                  <a:pt x="83825" y="82877"/>
                </a:lnTo>
                <a:lnTo>
                  <a:pt x="78688" y="67066"/>
                </a:lnTo>
                <a:lnTo>
                  <a:pt x="113870" y="41412"/>
                </a:lnTo>
                <a:close/>
              </a:path>
              <a:path w="114300" h="108585">
                <a:moveTo>
                  <a:pt x="83825" y="82877"/>
                </a:moveTo>
                <a:lnTo>
                  <a:pt x="56961" y="82877"/>
                </a:lnTo>
                <a:lnTo>
                  <a:pt x="92143" y="108478"/>
                </a:lnTo>
                <a:lnTo>
                  <a:pt x="83825" y="82877"/>
                </a:lnTo>
                <a:close/>
              </a:path>
              <a:path w="114300" h="108585">
                <a:moveTo>
                  <a:pt x="56961" y="0"/>
                </a:moveTo>
                <a:lnTo>
                  <a:pt x="43506" y="41412"/>
                </a:lnTo>
                <a:lnTo>
                  <a:pt x="70416" y="41412"/>
                </a:lnTo>
                <a:lnTo>
                  <a:pt x="569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271999" y="5070406"/>
            <a:ext cx="569218" cy="1859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533165" y="4103854"/>
            <a:ext cx="717831" cy="5644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8066204" y="839163"/>
            <a:ext cx="513715" cy="58419"/>
          </a:xfrm>
          <a:custGeom>
            <a:avLst/>
            <a:gdLst/>
            <a:ahLst/>
            <a:cxnLst/>
            <a:rect l="l" t="t" r="r" b="b"/>
            <a:pathLst>
              <a:path w="513715" h="58419">
                <a:moveTo>
                  <a:pt x="0" y="58244"/>
                </a:moveTo>
                <a:lnTo>
                  <a:pt x="513237" y="58244"/>
                </a:lnTo>
                <a:lnTo>
                  <a:pt x="513237" y="0"/>
                </a:lnTo>
                <a:lnTo>
                  <a:pt x="0" y="0"/>
                </a:lnTo>
                <a:lnTo>
                  <a:pt x="0" y="58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8066204" y="1449563"/>
            <a:ext cx="513715" cy="58419"/>
          </a:xfrm>
          <a:custGeom>
            <a:avLst/>
            <a:gdLst/>
            <a:ahLst/>
            <a:cxnLst/>
            <a:rect l="l" t="t" r="r" b="b"/>
            <a:pathLst>
              <a:path w="513715" h="58419">
                <a:moveTo>
                  <a:pt x="0" y="58244"/>
                </a:moveTo>
                <a:lnTo>
                  <a:pt x="513237" y="58244"/>
                </a:lnTo>
                <a:lnTo>
                  <a:pt x="513237" y="0"/>
                </a:lnTo>
                <a:lnTo>
                  <a:pt x="0" y="0"/>
                </a:lnTo>
                <a:lnTo>
                  <a:pt x="0" y="58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8066204" y="1142871"/>
            <a:ext cx="513715" cy="58419"/>
          </a:xfrm>
          <a:custGeom>
            <a:avLst/>
            <a:gdLst/>
            <a:ahLst/>
            <a:cxnLst/>
            <a:rect l="l" t="t" r="r" b="b"/>
            <a:pathLst>
              <a:path w="513715" h="58419">
                <a:moveTo>
                  <a:pt x="0" y="58244"/>
                </a:moveTo>
                <a:lnTo>
                  <a:pt x="513237" y="58244"/>
                </a:lnTo>
                <a:lnTo>
                  <a:pt x="513237" y="0"/>
                </a:lnTo>
                <a:lnTo>
                  <a:pt x="0" y="0"/>
                </a:lnTo>
                <a:lnTo>
                  <a:pt x="0" y="58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7328058" y="1201115"/>
            <a:ext cx="677545" cy="306705"/>
          </a:xfrm>
          <a:custGeom>
            <a:avLst/>
            <a:gdLst/>
            <a:ahLst/>
            <a:cxnLst/>
            <a:rect l="l" t="t" r="r" b="b"/>
            <a:pathLst>
              <a:path w="677544" h="306705">
                <a:moveTo>
                  <a:pt x="59526" y="0"/>
                </a:moveTo>
                <a:lnTo>
                  <a:pt x="0" y="0"/>
                </a:lnTo>
                <a:lnTo>
                  <a:pt x="7052" y="45789"/>
                </a:lnTo>
                <a:lnTo>
                  <a:pt x="20220" y="89336"/>
                </a:lnTo>
                <a:lnTo>
                  <a:pt x="39048" y="130193"/>
                </a:lnTo>
                <a:lnTo>
                  <a:pt x="63079" y="167915"/>
                </a:lnTo>
                <a:lnTo>
                  <a:pt x="91859" y="202056"/>
                </a:lnTo>
                <a:lnTo>
                  <a:pt x="124932" y="232168"/>
                </a:lnTo>
                <a:lnTo>
                  <a:pt x="161845" y="257807"/>
                </a:lnTo>
                <a:lnTo>
                  <a:pt x="202142" y="278524"/>
                </a:lnTo>
                <a:lnTo>
                  <a:pt x="245368" y="293875"/>
                </a:lnTo>
                <a:lnTo>
                  <a:pt x="291072" y="303413"/>
                </a:lnTo>
                <a:lnTo>
                  <a:pt x="338785" y="306692"/>
                </a:lnTo>
                <a:lnTo>
                  <a:pt x="386437" y="303412"/>
                </a:lnTo>
                <a:lnTo>
                  <a:pt x="432072" y="293871"/>
                </a:lnTo>
                <a:lnTo>
                  <a:pt x="475238" y="278516"/>
                </a:lnTo>
                <a:lnTo>
                  <a:pt x="515483" y="257793"/>
                </a:lnTo>
                <a:lnTo>
                  <a:pt x="530392" y="247427"/>
                </a:lnTo>
                <a:lnTo>
                  <a:pt x="338785" y="247427"/>
                </a:lnTo>
                <a:lnTo>
                  <a:pt x="291460" y="243511"/>
                </a:lnTo>
                <a:lnTo>
                  <a:pt x="246673" y="232194"/>
                </a:lnTo>
                <a:lnTo>
                  <a:pt x="205083" y="214121"/>
                </a:lnTo>
                <a:lnTo>
                  <a:pt x="167349" y="189940"/>
                </a:lnTo>
                <a:lnTo>
                  <a:pt x="134127" y="160295"/>
                </a:lnTo>
                <a:lnTo>
                  <a:pt x="106075" y="125832"/>
                </a:lnTo>
                <a:lnTo>
                  <a:pt x="83853" y="87198"/>
                </a:lnTo>
                <a:lnTo>
                  <a:pt x="68117" y="45039"/>
                </a:lnTo>
                <a:lnTo>
                  <a:pt x="59526" y="0"/>
                </a:lnTo>
                <a:close/>
              </a:path>
              <a:path w="677544" h="306705">
                <a:moveTo>
                  <a:pt x="677518" y="0"/>
                </a:moveTo>
                <a:lnTo>
                  <a:pt x="617991" y="0"/>
                </a:lnTo>
                <a:lnTo>
                  <a:pt x="609416" y="45039"/>
                </a:lnTo>
                <a:lnTo>
                  <a:pt x="593692" y="87198"/>
                </a:lnTo>
                <a:lnTo>
                  <a:pt x="571479" y="125832"/>
                </a:lnTo>
                <a:lnTo>
                  <a:pt x="543434" y="160295"/>
                </a:lnTo>
                <a:lnTo>
                  <a:pt x="510217" y="189940"/>
                </a:lnTo>
                <a:lnTo>
                  <a:pt x="472485" y="214121"/>
                </a:lnTo>
                <a:lnTo>
                  <a:pt x="430896" y="232194"/>
                </a:lnTo>
                <a:lnTo>
                  <a:pt x="386110" y="243511"/>
                </a:lnTo>
                <a:lnTo>
                  <a:pt x="338785" y="247427"/>
                </a:lnTo>
                <a:lnTo>
                  <a:pt x="530392" y="247427"/>
                </a:lnTo>
                <a:lnTo>
                  <a:pt x="585404" y="202034"/>
                </a:lnTo>
                <a:lnTo>
                  <a:pt x="614178" y="167892"/>
                </a:lnTo>
                <a:lnTo>
                  <a:pt x="638227" y="130170"/>
                </a:lnTo>
                <a:lnTo>
                  <a:pt x="657100" y="89316"/>
                </a:lnTo>
                <a:lnTo>
                  <a:pt x="670347" y="45777"/>
                </a:lnTo>
                <a:lnTo>
                  <a:pt x="6775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7328373" y="839189"/>
            <a:ext cx="677545" cy="304165"/>
          </a:xfrm>
          <a:custGeom>
            <a:avLst/>
            <a:gdLst/>
            <a:ahLst/>
            <a:cxnLst/>
            <a:rect l="l" t="t" r="r" b="b"/>
            <a:pathLst>
              <a:path w="677544" h="304165">
                <a:moveTo>
                  <a:pt x="338471" y="0"/>
                </a:moveTo>
                <a:lnTo>
                  <a:pt x="291093" y="3240"/>
                </a:lnTo>
                <a:lnTo>
                  <a:pt x="245703" y="12670"/>
                </a:lnTo>
                <a:lnTo>
                  <a:pt x="202748" y="27850"/>
                </a:lnTo>
                <a:lnTo>
                  <a:pt x="162671" y="48342"/>
                </a:lnTo>
                <a:lnTo>
                  <a:pt x="125916" y="73707"/>
                </a:lnTo>
                <a:lnTo>
                  <a:pt x="92928" y="103505"/>
                </a:lnTo>
                <a:lnTo>
                  <a:pt x="64149" y="137300"/>
                </a:lnTo>
                <a:lnTo>
                  <a:pt x="40024" y="174650"/>
                </a:lnTo>
                <a:lnTo>
                  <a:pt x="20996" y="215119"/>
                </a:lnTo>
                <a:lnTo>
                  <a:pt x="7507" y="258267"/>
                </a:lnTo>
                <a:lnTo>
                  <a:pt x="0" y="303655"/>
                </a:lnTo>
                <a:lnTo>
                  <a:pt x="59474" y="303655"/>
                </a:lnTo>
                <a:lnTo>
                  <a:pt x="68328" y="258932"/>
                </a:lnTo>
                <a:lnTo>
                  <a:pt x="84232" y="217087"/>
                </a:lnTo>
                <a:lnTo>
                  <a:pt x="106537" y="178757"/>
                </a:lnTo>
                <a:lnTo>
                  <a:pt x="134594" y="144577"/>
                </a:lnTo>
                <a:lnTo>
                  <a:pt x="167756" y="115185"/>
                </a:lnTo>
                <a:lnTo>
                  <a:pt x="205372" y="91216"/>
                </a:lnTo>
                <a:lnTo>
                  <a:pt x="246796" y="73308"/>
                </a:lnTo>
                <a:lnTo>
                  <a:pt x="291379" y="62096"/>
                </a:lnTo>
                <a:lnTo>
                  <a:pt x="338471" y="58218"/>
                </a:lnTo>
                <a:lnTo>
                  <a:pt x="528849" y="58218"/>
                </a:lnTo>
                <a:lnTo>
                  <a:pt x="514500" y="48329"/>
                </a:lnTo>
                <a:lnTo>
                  <a:pt x="474375" y="27842"/>
                </a:lnTo>
                <a:lnTo>
                  <a:pt x="431363" y="12666"/>
                </a:lnTo>
                <a:lnTo>
                  <a:pt x="385908" y="3239"/>
                </a:lnTo>
                <a:lnTo>
                  <a:pt x="338471" y="0"/>
                </a:lnTo>
                <a:close/>
              </a:path>
              <a:path w="677544" h="304165">
                <a:moveTo>
                  <a:pt x="528849" y="58218"/>
                </a:moveTo>
                <a:lnTo>
                  <a:pt x="338471" y="58218"/>
                </a:lnTo>
                <a:lnTo>
                  <a:pt x="385561" y="62096"/>
                </a:lnTo>
                <a:lnTo>
                  <a:pt x="430140" y="73308"/>
                </a:lnTo>
                <a:lnTo>
                  <a:pt x="471558" y="91216"/>
                </a:lnTo>
                <a:lnTo>
                  <a:pt x="509169" y="115185"/>
                </a:lnTo>
                <a:lnTo>
                  <a:pt x="542326" y="144577"/>
                </a:lnTo>
                <a:lnTo>
                  <a:pt x="570382" y="178757"/>
                </a:lnTo>
                <a:lnTo>
                  <a:pt x="592689" y="217087"/>
                </a:lnTo>
                <a:lnTo>
                  <a:pt x="608600" y="258932"/>
                </a:lnTo>
                <a:lnTo>
                  <a:pt x="617468" y="303655"/>
                </a:lnTo>
                <a:lnTo>
                  <a:pt x="676995" y="303655"/>
                </a:lnTo>
                <a:lnTo>
                  <a:pt x="669594" y="258255"/>
                </a:lnTo>
                <a:lnTo>
                  <a:pt x="656176" y="215100"/>
                </a:lnTo>
                <a:lnTo>
                  <a:pt x="637190" y="174628"/>
                </a:lnTo>
                <a:lnTo>
                  <a:pt x="613082" y="137277"/>
                </a:lnTo>
                <a:lnTo>
                  <a:pt x="584299" y="103484"/>
                </a:lnTo>
                <a:lnTo>
                  <a:pt x="551290" y="73689"/>
                </a:lnTo>
                <a:lnTo>
                  <a:pt x="528849" y="582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9018426" y="839189"/>
            <a:ext cx="300355" cy="290195"/>
          </a:xfrm>
          <a:custGeom>
            <a:avLst/>
            <a:gdLst/>
            <a:ahLst/>
            <a:cxnLst/>
            <a:rect l="l" t="t" r="r" b="b"/>
            <a:pathLst>
              <a:path w="300355" h="290194">
                <a:moveTo>
                  <a:pt x="300357" y="0"/>
                </a:moveTo>
                <a:lnTo>
                  <a:pt x="221145" y="0"/>
                </a:lnTo>
                <a:lnTo>
                  <a:pt x="0" y="246118"/>
                </a:lnTo>
                <a:lnTo>
                  <a:pt x="39579" y="290200"/>
                </a:lnTo>
                <a:lnTo>
                  <a:pt x="206747" y="104132"/>
                </a:lnTo>
                <a:lnTo>
                  <a:pt x="3003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8638752" y="839189"/>
            <a:ext cx="379730" cy="668655"/>
          </a:xfrm>
          <a:custGeom>
            <a:avLst/>
            <a:gdLst/>
            <a:ahLst/>
            <a:cxnLst/>
            <a:rect l="l" t="t" r="r" b="b"/>
            <a:pathLst>
              <a:path w="379730" h="668655">
                <a:moveTo>
                  <a:pt x="79212" y="0"/>
                </a:moveTo>
                <a:lnTo>
                  <a:pt x="0" y="0"/>
                </a:lnTo>
                <a:lnTo>
                  <a:pt x="300409" y="334283"/>
                </a:lnTo>
                <a:lnTo>
                  <a:pt x="0" y="668618"/>
                </a:lnTo>
                <a:lnTo>
                  <a:pt x="79212" y="668618"/>
                </a:lnTo>
                <a:lnTo>
                  <a:pt x="379674" y="334230"/>
                </a:lnTo>
                <a:lnTo>
                  <a:pt x="340141" y="290200"/>
                </a:lnTo>
                <a:lnTo>
                  <a:pt x="79212" y="0"/>
                </a:lnTo>
                <a:close/>
              </a:path>
              <a:path w="379730" h="668655">
                <a:moveTo>
                  <a:pt x="340094" y="290148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9018374" y="1217502"/>
            <a:ext cx="300990" cy="290830"/>
          </a:xfrm>
          <a:custGeom>
            <a:avLst/>
            <a:gdLst/>
            <a:ahLst/>
            <a:cxnLst/>
            <a:rect l="l" t="t" r="r" b="b"/>
            <a:pathLst>
              <a:path w="300990" h="290830">
                <a:moveTo>
                  <a:pt x="39579" y="0"/>
                </a:moveTo>
                <a:lnTo>
                  <a:pt x="0" y="44082"/>
                </a:lnTo>
                <a:lnTo>
                  <a:pt x="221197" y="290305"/>
                </a:lnTo>
                <a:lnTo>
                  <a:pt x="300409" y="290305"/>
                </a:lnTo>
                <a:lnTo>
                  <a:pt x="39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6753416" y="837670"/>
            <a:ext cx="514350" cy="668655"/>
          </a:xfrm>
          <a:custGeom>
            <a:avLst/>
            <a:gdLst/>
            <a:ahLst/>
            <a:cxnLst/>
            <a:rect l="l" t="t" r="r" b="b"/>
            <a:pathLst>
              <a:path w="514350" h="668655">
                <a:moveTo>
                  <a:pt x="513230" y="0"/>
                </a:moveTo>
                <a:lnTo>
                  <a:pt x="337162" y="0"/>
                </a:lnTo>
                <a:lnTo>
                  <a:pt x="287406" y="4175"/>
                </a:lnTo>
                <a:lnTo>
                  <a:pt x="239894" y="15157"/>
                </a:lnTo>
                <a:lnTo>
                  <a:pt x="195152" y="32422"/>
                </a:lnTo>
                <a:lnTo>
                  <a:pt x="153706" y="55452"/>
                </a:lnTo>
                <a:lnTo>
                  <a:pt x="116080" y="83724"/>
                </a:lnTo>
                <a:lnTo>
                  <a:pt x="82801" y="116717"/>
                </a:lnTo>
                <a:lnTo>
                  <a:pt x="54394" y="153912"/>
                </a:lnTo>
                <a:lnTo>
                  <a:pt x="31385" y="194787"/>
                </a:lnTo>
                <a:lnTo>
                  <a:pt x="14299" y="238821"/>
                </a:lnTo>
                <a:lnTo>
                  <a:pt x="3662" y="285493"/>
                </a:lnTo>
                <a:lnTo>
                  <a:pt x="0" y="334283"/>
                </a:lnTo>
                <a:lnTo>
                  <a:pt x="3532" y="382951"/>
                </a:lnTo>
                <a:lnTo>
                  <a:pt x="13814" y="429401"/>
                </a:lnTo>
                <a:lnTo>
                  <a:pt x="30373" y="473154"/>
                </a:lnTo>
                <a:lnTo>
                  <a:pt x="52736" y="513731"/>
                </a:lnTo>
                <a:lnTo>
                  <a:pt x="80430" y="550653"/>
                </a:lnTo>
                <a:lnTo>
                  <a:pt x="112983" y="583441"/>
                </a:lnTo>
                <a:lnTo>
                  <a:pt x="149922" y="611617"/>
                </a:lnTo>
                <a:lnTo>
                  <a:pt x="190774" y="634701"/>
                </a:lnTo>
                <a:lnTo>
                  <a:pt x="235067" y="652216"/>
                </a:lnTo>
                <a:lnTo>
                  <a:pt x="282328" y="663681"/>
                </a:lnTo>
                <a:lnTo>
                  <a:pt x="332084" y="668618"/>
                </a:lnTo>
                <a:lnTo>
                  <a:pt x="514277" y="668618"/>
                </a:lnTo>
                <a:lnTo>
                  <a:pt x="514277" y="610347"/>
                </a:lnTo>
                <a:lnTo>
                  <a:pt x="340513" y="610347"/>
                </a:lnTo>
                <a:lnTo>
                  <a:pt x="294970" y="606728"/>
                </a:lnTo>
                <a:lnTo>
                  <a:pt x="251746" y="596252"/>
                </a:lnTo>
                <a:lnTo>
                  <a:pt x="211421" y="579492"/>
                </a:lnTo>
                <a:lnTo>
                  <a:pt x="174581" y="557020"/>
                </a:lnTo>
                <a:lnTo>
                  <a:pt x="141808" y="529407"/>
                </a:lnTo>
                <a:lnTo>
                  <a:pt x="113686" y="497228"/>
                </a:lnTo>
                <a:lnTo>
                  <a:pt x="90797" y="461053"/>
                </a:lnTo>
                <a:lnTo>
                  <a:pt x="73726" y="421456"/>
                </a:lnTo>
                <a:lnTo>
                  <a:pt x="63056" y="379008"/>
                </a:lnTo>
                <a:lnTo>
                  <a:pt x="59369" y="334283"/>
                </a:lnTo>
                <a:lnTo>
                  <a:pt x="63056" y="289569"/>
                </a:lnTo>
                <a:lnTo>
                  <a:pt x="73726" y="247129"/>
                </a:lnTo>
                <a:lnTo>
                  <a:pt x="90797" y="207535"/>
                </a:lnTo>
                <a:lnTo>
                  <a:pt x="113686" y="171360"/>
                </a:lnTo>
                <a:lnTo>
                  <a:pt x="141808" y="139177"/>
                </a:lnTo>
                <a:lnTo>
                  <a:pt x="174581" y="111561"/>
                </a:lnTo>
                <a:lnTo>
                  <a:pt x="211421" y="89083"/>
                </a:lnTo>
                <a:lnTo>
                  <a:pt x="251746" y="72318"/>
                </a:lnTo>
                <a:lnTo>
                  <a:pt x="294970" y="61838"/>
                </a:lnTo>
                <a:lnTo>
                  <a:pt x="340513" y="58218"/>
                </a:lnTo>
                <a:lnTo>
                  <a:pt x="513230" y="58218"/>
                </a:lnTo>
                <a:lnTo>
                  <a:pt x="5132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762145" y="795814"/>
            <a:ext cx="10774680" cy="180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9800"/>
              </a:lnSpc>
            </a:pPr>
            <a:r>
              <a:rPr sz="7400" spc="10" dirty="0"/>
              <a:t>AGE </a:t>
            </a:r>
            <a:r>
              <a:rPr sz="7400" spc="-55" dirty="0"/>
              <a:t>CATEGORIES</a:t>
            </a:r>
            <a:r>
              <a:rPr sz="7400" spc="-229" dirty="0"/>
              <a:t> </a:t>
            </a:r>
            <a:r>
              <a:rPr sz="7400" spc="459" dirty="0"/>
              <a:t>AND  </a:t>
            </a:r>
            <a:r>
              <a:rPr sz="7400" spc="65" dirty="0"/>
              <a:t>COMPETITIONS</a:t>
            </a:r>
            <a:endParaRPr sz="7400"/>
          </a:p>
        </p:txBody>
      </p:sp>
    </p:spTree>
    <p:extLst>
      <p:ext uri="{BB962C8B-B14F-4D97-AF65-F5344CB8AC3E}">
        <p14:creationId xmlns:p14="http://schemas.microsoft.com/office/powerpoint/2010/main" val="1267304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8CB55F-9CCF-4400-825A-895F78EB8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3" t="17060" r="10833" b="1372"/>
          <a:stretch/>
        </p:blipFill>
        <p:spPr>
          <a:xfrm>
            <a:off x="-158750" y="0"/>
            <a:ext cx="20443825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33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82EB46-14F6-4209-88A6-A73262354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17059" r="10833" b="588"/>
          <a:stretch/>
        </p:blipFill>
        <p:spPr>
          <a:xfrm>
            <a:off x="-158750" y="0"/>
            <a:ext cx="20356830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7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541D6B7-B4AE-4428-9F31-B6818142D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17843" r="10417" b="2156"/>
          <a:stretch/>
        </p:blipFill>
        <p:spPr>
          <a:xfrm>
            <a:off x="-239713" y="92075"/>
            <a:ext cx="20502563" cy="1106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8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AB9A54-71B0-4BE7-AB4F-A25E9FE65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17843" r="10833" b="2156"/>
          <a:stretch/>
        </p:blipFill>
        <p:spPr>
          <a:xfrm>
            <a:off x="-352674" y="25265"/>
            <a:ext cx="20798117" cy="112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8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3097530"/>
          </a:xfrm>
          <a:custGeom>
            <a:avLst/>
            <a:gdLst/>
            <a:ahLst/>
            <a:cxnLst/>
            <a:rect l="l" t="t" r="r" b="b"/>
            <a:pathLst>
              <a:path w="20104100" h="3097530">
                <a:moveTo>
                  <a:pt x="0" y="3097214"/>
                </a:moveTo>
                <a:lnTo>
                  <a:pt x="20104100" y="3097214"/>
                </a:lnTo>
                <a:lnTo>
                  <a:pt x="20104100" y="0"/>
                </a:lnTo>
                <a:lnTo>
                  <a:pt x="0" y="0"/>
                </a:lnTo>
                <a:lnTo>
                  <a:pt x="0" y="3097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876212"/>
            <a:ext cx="20104100" cy="1432560"/>
          </a:xfrm>
          <a:custGeom>
            <a:avLst/>
            <a:gdLst/>
            <a:ahLst/>
            <a:cxnLst/>
            <a:rect l="l" t="t" r="r" b="b"/>
            <a:pathLst>
              <a:path w="20104100" h="1432559">
                <a:moveTo>
                  <a:pt x="0" y="1432343"/>
                </a:moveTo>
                <a:lnTo>
                  <a:pt x="20104100" y="1432343"/>
                </a:lnTo>
                <a:lnTo>
                  <a:pt x="20104100" y="0"/>
                </a:lnTo>
                <a:lnTo>
                  <a:pt x="0" y="0"/>
                </a:lnTo>
                <a:lnTo>
                  <a:pt x="0" y="1432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097214"/>
            <a:ext cx="20104100" cy="6779259"/>
          </a:xfrm>
          <a:custGeom>
            <a:avLst/>
            <a:gdLst/>
            <a:ahLst/>
            <a:cxnLst/>
            <a:rect l="l" t="t" r="r" b="b"/>
            <a:pathLst>
              <a:path w="20104100" h="6779259">
                <a:moveTo>
                  <a:pt x="0" y="6778997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6778997"/>
                </a:lnTo>
                <a:lnTo>
                  <a:pt x="0" y="6778997"/>
                </a:lnTo>
                <a:close/>
              </a:path>
            </a:pathLst>
          </a:custGeom>
          <a:solidFill>
            <a:srgbClr val="6060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097214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8762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20104099" y="0"/>
                </a:moveTo>
                <a:lnTo>
                  <a:pt x="0" y="0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225043"/>
            <a:ext cx="20104099" cy="6523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68281" y="999338"/>
            <a:ext cx="8973185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600" dirty="0"/>
              <a:t>VISION</a:t>
            </a:r>
            <a:r>
              <a:rPr spc="-204" dirty="0"/>
              <a:t> </a:t>
            </a:r>
            <a:r>
              <a:rPr spc="805" dirty="0"/>
              <a:t>OF</a:t>
            </a:r>
            <a:r>
              <a:rPr spc="-495" dirty="0"/>
              <a:t> </a:t>
            </a:r>
            <a:r>
              <a:rPr spc="505" dirty="0"/>
              <a:t>THE</a:t>
            </a:r>
            <a:r>
              <a:rPr spc="-204" dirty="0"/>
              <a:t> </a:t>
            </a:r>
            <a:r>
              <a:rPr spc="595" dirty="0"/>
              <a:t>FUTURE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256506" y="1026146"/>
            <a:ext cx="2544425" cy="1026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117668" y="1280219"/>
            <a:ext cx="87058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3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05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0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65870" y="1522266"/>
            <a:ext cx="312483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65" dirty="0">
                <a:solidFill>
                  <a:srgbClr val="DECFA7"/>
                </a:solidFill>
                <a:latin typeface="Arial"/>
                <a:cs typeface="Arial"/>
              </a:rPr>
              <a:t>T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5" dirty="0">
                <a:solidFill>
                  <a:srgbClr val="DECFA7"/>
                </a:solidFill>
                <a:latin typeface="Arial"/>
                <a:cs typeface="Arial"/>
              </a:rPr>
              <a:t>X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204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DECFA7"/>
                </a:solidFill>
                <a:latin typeface="Arial"/>
                <a:cs typeface="Arial"/>
              </a:rPr>
              <a:t>.</a:t>
            </a:r>
            <a:r>
              <a:rPr sz="1700" spc="-305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50" dirty="0">
                <a:solidFill>
                  <a:srgbClr val="DECFA7"/>
                </a:solidFill>
                <a:latin typeface="Arial"/>
                <a:cs typeface="Arial"/>
              </a:rPr>
              <a:t>M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002235" y="1375172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45207" y="1371026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28998" y="9412393"/>
            <a:ext cx="14170025" cy="1615440"/>
          </a:xfrm>
          <a:custGeom>
            <a:avLst/>
            <a:gdLst/>
            <a:ahLst/>
            <a:cxnLst/>
            <a:rect l="l" t="t" r="r" b="b"/>
            <a:pathLst>
              <a:path w="14170025" h="1615440">
                <a:moveTo>
                  <a:pt x="0" y="1615148"/>
                </a:moveTo>
                <a:lnTo>
                  <a:pt x="14169579" y="1615148"/>
                </a:lnTo>
                <a:lnTo>
                  <a:pt x="14169579" y="0"/>
                </a:lnTo>
                <a:lnTo>
                  <a:pt x="0" y="0"/>
                </a:lnTo>
                <a:lnTo>
                  <a:pt x="0" y="1615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7315" y="9412393"/>
            <a:ext cx="14241780" cy="1615440"/>
          </a:xfrm>
          <a:custGeom>
            <a:avLst/>
            <a:gdLst/>
            <a:ahLst/>
            <a:cxnLst/>
            <a:rect l="l" t="t" r="r" b="b"/>
            <a:pathLst>
              <a:path w="14241780" h="1615440">
                <a:moveTo>
                  <a:pt x="0" y="0"/>
                </a:moveTo>
                <a:lnTo>
                  <a:pt x="14241241" y="0"/>
                </a:lnTo>
                <a:lnTo>
                  <a:pt x="14241241" y="1615155"/>
                </a:lnTo>
                <a:lnTo>
                  <a:pt x="0" y="161515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6744" y="2376534"/>
            <a:ext cx="16506190" cy="6806565"/>
          </a:xfrm>
          <a:custGeom>
            <a:avLst/>
            <a:gdLst/>
            <a:ahLst/>
            <a:cxnLst/>
            <a:rect l="l" t="t" r="r" b="b"/>
            <a:pathLst>
              <a:path w="16506190" h="6806565">
                <a:moveTo>
                  <a:pt x="0" y="6806075"/>
                </a:moveTo>
                <a:lnTo>
                  <a:pt x="16505654" y="6806075"/>
                </a:lnTo>
                <a:lnTo>
                  <a:pt x="16505654" y="0"/>
                </a:lnTo>
                <a:lnTo>
                  <a:pt x="0" y="0"/>
                </a:lnTo>
                <a:lnTo>
                  <a:pt x="0" y="6806075"/>
                </a:lnTo>
                <a:close/>
              </a:path>
            </a:pathLst>
          </a:custGeom>
          <a:solidFill>
            <a:srgbClr val="C4B68C">
              <a:alpha val="394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6970" y="2376534"/>
            <a:ext cx="1810385" cy="6806565"/>
          </a:xfrm>
          <a:custGeom>
            <a:avLst/>
            <a:gdLst/>
            <a:ahLst/>
            <a:cxnLst/>
            <a:rect l="l" t="t" r="r" b="b"/>
            <a:pathLst>
              <a:path w="1810385" h="6806565">
                <a:moveTo>
                  <a:pt x="0" y="0"/>
                </a:moveTo>
                <a:lnTo>
                  <a:pt x="1809774" y="0"/>
                </a:lnTo>
                <a:lnTo>
                  <a:pt x="1809774" y="6806075"/>
                </a:lnTo>
                <a:lnTo>
                  <a:pt x="0" y="6806075"/>
                </a:lnTo>
                <a:lnTo>
                  <a:pt x="0" y="0"/>
                </a:lnTo>
                <a:close/>
              </a:path>
            </a:pathLst>
          </a:custGeom>
          <a:solidFill>
            <a:srgbClr val="606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6970" y="2376534"/>
            <a:ext cx="1810385" cy="6806565"/>
          </a:xfrm>
          <a:custGeom>
            <a:avLst/>
            <a:gdLst/>
            <a:ahLst/>
            <a:cxnLst/>
            <a:rect l="l" t="t" r="r" b="b"/>
            <a:pathLst>
              <a:path w="1810385" h="6806565">
                <a:moveTo>
                  <a:pt x="0" y="0"/>
                </a:moveTo>
                <a:lnTo>
                  <a:pt x="1809777" y="0"/>
                </a:lnTo>
                <a:lnTo>
                  <a:pt x="1809777" y="6806075"/>
                </a:lnTo>
                <a:lnTo>
                  <a:pt x="0" y="680607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68778" y="999338"/>
            <a:ext cx="7170420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60" dirty="0">
                <a:solidFill>
                  <a:srgbClr val="FFFCE8"/>
                </a:solidFill>
              </a:rPr>
              <a:t>OUR</a:t>
            </a:r>
            <a:r>
              <a:rPr spc="-250" dirty="0">
                <a:solidFill>
                  <a:srgbClr val="FFFCE8"/>
                </a:solidFill>
              </a:rPr>
              <a:t> </a:t>
            </a:r>
            <a:r>
              <a:rPr spc="610" dirty="0">
                <a:solidFill>
                  <a:srgbClr val="FFFCE8"/>
                </a:solidFill>
              </a:rPr>
              <a:t>ADVANTAGES</a:t>
            </a:r>
          </a:p>
        </p:txBody>
      </p:sp>
      <p:sp>
        <p:nvSpPr>
          <p:cNvPr id="9" name="object 9"/>
          <p:cNvSpPr/>
          <p:nvPr/>
        </p:nvSpPr>
        <p:spPr>
          <a:xfrm>
            <a:off x="1537084" y="5482718"/>
            <a:ext cx="153035" cy="104775"/>
          </a:xfrm>
          <a:custGeom>
            <a:avLst/>
            <a:gdLst/>
            <a:ahLst/>
            <a:cxnLst/>
            <a:rect l="l" t="t" r="r" b="b"/>
            <a:pathLst>
              <a:path w="153035" h="104775">
                <a:moveTo>
                  <a:pt x="0" y="104179"/>
                </a:moveTo>
                <a:lnTo>
                  <a:pt x="38532" y="95002"/>
                </a:lnTo>
                <a:lnTo>
                  <a:pt x="76103" y="79008"/>
                </a:lnTo>
                <a:lnTo>
                  <a:pt x="129563" y="37561"/>
                </a:lnTo>
                <a:lnTo>
                  <a:pt x="144028" y="17689"/>
                </a:lnTo>
                <a:lnTo>
                  <a:pt x="152464" y="0"/>
                </a:lnTo>
              </a:path>
            </a:pathLst>
          </a:custGeom>
          <a:ln w="7985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3174" y="5586352"/>
            <a:ext cx="163830" cy="46355"/>
          </a:xfrm>
          <a:custGeom>
            <a:avLst/>
            <a:gdLst/>
            <a:ahLst/>
            <a:cxnLst/>
            <a:rect l="l" t="t" r="r" b="b"/>
            <a:pathLst>
              <a:path w="163830" h="46354">
                <a:moveTo>
                  <a:pt x="0" y="45758"/>
                </a:moveTo>
                <a:lnTo>
                  <a:pt x="29113" y="24724"/>
                </a:lnTo>
                <a:lnTo>
                  <a:pt x="56254" y="10538"/>
                </a:lnTo>
                <a:lnTo>
                  <a:pt x="76297" y="2521"/>
                </a:lnTo>
                <a:lnTo>
                  <a:pt x="84117" y="0"/>
                </a:lnTo>
                <a:lnTo>
                  <a:pt x="90222" y="1009"/>
                </a:lnTo>
                <a:lnTo>
                  <a:pt x="107038" y="3079"/>
                </a:lnTo>
                <a:lnTo>
                  <a:pt x="132317" y="4772"/>
                </a:lnTo>
                <a:lnTo>
                  <a:pt x="163812" y="4648"/>
                </a:lnTo>
              </a:path>
            </a:pathLst>
          </a:custGeom>
          <a:ln w="7979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1386" y="5645147"/>
            <a:ext cx="1032510" cy="476250"/>
          </a:xfrm>
          <a:custGeom>
            <a:avLst/>
            <a:gdLst/>
            <a:ahLst/>
            <a:cxnLst/>
            <a:rect l="l" t="t" r="r" b="b"/>
            <a:pathLst>
              <a:path w="1032510" h="476250">
                <a:moveTo>
                  <a:pt x="857134" y="0"/>
                </a:moveTo>
                <a:lnTo>
                  <a:pt x="893539" y="7170"/>
                </a:lnTo>
                <a:lnTo>
                  <a:pt x="922567" y="9244"/>
                </a:lnTo>
                <a:lnTo>
                  <a:pt x="941775" y="8684"/>
                </a:lnTo>
                <a:lnTo>
                  <a:pt x="948721" y="7950"/>
                </a:lnTo>
                <a:lnTo>
                  <a:pt x="963231" y="18114"/>
                </a:lnTo>
                <a:lnTo>
                  <a:pt x="994397" y="46032"/>
                </a:lnTo>
                <a:lnTo>
                  <a:pt x="1023673" y="87849"/>
                </a:lnTo>
                <a:lnTo>
                  <a:pt x="1032513" y="139705"/>
                </a:lnTo>
                <a:lnTo>
                  <a:pt x="1012466" y="188142"/>
                </a:lnTo>
                <a:lnTo>
                  <a:pt x="978183" y="222441"/>
                </a:lnTo>
                <a:lnTo>
                  <a:pt x="945789" y="242844"/>
                </a:lnTo>
                <a:lnTo>
                  <a:pt x="931408" y="249591"/>
                </a:lnTo>
                <a:lnTo>
                  <a:pt x="911291" y="246514"/>
                </a:lnTo>
                <a:lnTo>
                  <a:pt x="859854" y="244769"/>
                </a:lnTo>
                <a:lnTo>
                  <a:pt x="790465" y="255588"/>
                </a:lnTo>
                <a:lnTo>
                  <a:pt x="716493" y="290201"/>
                </a:lnTo>
                <a:lnTo>
                  <a:pt x="668494" y="335365"/>
                </a:lnTo>
                <a:lnTo>
                  <a:pt x="647715" y="375357"/>
                </a:lnTo>
                <a:lnTo>
                  <a:pt x="643248" y="403932"/>
                </a:lnTo>
                <a:lnTo>
                  <a:pt x="644183" y="414846"/>
                </a:lnTo>
                <a:lnTo>
                  <a:pt x="632597" y="425186"/>
                </a:lnTo>
                <a:lnTo>
                  <a:pt x="596947" y="447517"/>
                </a:lnTo>
                <a:lnTo>
                  <a:pt x="535893" y="468801"/>
                </a:lnTo>
                <a:lnTo>
                  <a:pt x="448096" y="476000"/>
                </a:lnTo>
                <a:lnTo>
                  <a:pt x="361859" y="459496"/>
                </a:lnTo>
                <a:lnTo>
                  <a:pt x="303181" y="428583"/>
                </a:lnTo>
                <a:lnTo>
                  <a:pt x="269704" y="398709"/>
                </a:lnTo>
                <a:lnTo>
                  <a:pt x="259069" y="385319"/>
                </a:lnTo>
                <a:lnTo>
                  <a:pt x="265744" y="371100"/>
                </a:lnTo>
                <a:lnTo>
                  <a:pt x="274649" y="334832"/>
                </a:lnTo>
                <a:lnTo>
                  <a:pt x="269106" y="286093"/>
                </a:lnTo>
                <a:lnTo>
                  <a:pt x="232435" y="234466"/>
                </a:lnTo>
                <a:lnTo>
                  <a:pt x="171844" y="197259"/>
                </a:lnTo>
                <a:lnTo>
                  <a:pt x="113927" y="180458"/>
                </a:lnTo>
                <a:lnTo>
                  <a:pt x="70507" y="176167"/>
                </a:lnTo>
                <a:lnTo>
                  <a:pt x="53406" y="176492"/>
                </a:lnTo>
                <a:lnTo>
                  <a:pt x="42261" y="167955"/>
                </a:lnTo>
                <a:lnTo>
                  <a:pt x="19248" y="142850"/>
                </a:lnTo>
                <a:lnTo>
                  <a:pt x="0" y="101933"/>
                </a:lnTo>
                <a:lnTo>
                  <a:pt x="148" y="45960"/>
                </a:lnTo>
                <a:lnTo>
                  <a:pt x="5186" y="33739"/>
                </a:lnTo>
                <a:lnTo>
                  <a:pt x="11340" y="22389"/>
                </a:lnTo>
                <a:lnTo>
                  <a:pt x="18442" y="11887"/>
                </a:lnTo>
                <a:lnTo>
                  <a:pt x="26329" y="2212"/>
                </a:lnTo>
              </a:path>
            </a:pathLst>
          </a:custGeom>
          <a:ln w="7981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11279" y="5512188"/>
            <a:ext cx="102235" cy="121285"/>
          </a:xfrm>
          <a:custGeom>
            <a:avLst/>
            <a:gdLst/>
            <a:ahLst/>
            <a:cxnLst/>
            <a:rect l="l" t="t" r="r" b="b"/>
            <a:pathLst>
              <a:path w="102235" h="121285">
                <a:moveTo>
                  <a:pt x="0" y="0"/>
                </a:moveTo>
                <a:lnTo>
                  <a:pt x="12696" y="49816"/>
                </a:lnTo>
                <a:lnTo>
                  <a:pt x="67385" y="103349"/>
                </a:lnTo>
                <a:lnTo>
                  <a:pt x="93550" y="117160"/>
                </a:lnTo>
                <a:lnTo>
                  <a:pt x="102108" y="120926"/>
                </a:lnTo>
              </a:path>
            </a:pathLst>
          </a:custGeom>
          <a:ln w="799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6351" y="5418526"/>
            <a:ext cx="140970" cy="77470"/>
          </a:xfrm>
          <a:custGeom>
            <a:avLst/>
            <a:gdLst/>
            <a:ahLst/>
            <a:cxnLst/>
            <a:rect l="l" t="t" r="r" b="b"/>
            <a:pathLst>
              <a:path w="140969" h="77470">
                <a:moveTo>
                  <a:pt x="0" y="0"/>
                </a:moveTo>
                <a:lnTo>
                  <a:pt x="64143" y="14081"/>
                </a:lnTo>
                <a:lnTo>
                  <a:pt x="107866" y="34078"/>
                </a:lnTo>
                <a:lnTo>
                  <a:pt x="132861" y="51962"/>
                </a:lnTo>
                <a:lnTo>
                  <a:pt x="140816" y="59708"/>
                </a:lnTo>
                <a:lnTo>
                  <a:pt x="137957" y="66430"/>
                </a:lnTo>
                <a:lnTo>
                  <a:pt x="136228" y="77375"/>
                </a:lnTo>
              </a:path>
            </a:pathLst>
          </a:custGeom>
          <a:ln w="798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3184" y="5416302"/>
            <a:ext cx="147955" cy="54610"/>
          </a:xfrm>
          <a:custGeom>
            <a:avLst/>
            <a:gdLst/>
            <a:ahLst/>
            <a:cxnLst/>
            <a:rect l="l" t="t" r="r" b="b"/>
            <a:pathLst>
              <a:path w="147955" h="54610">
                <a:moveTo>
                  <a:pt x="0" y="54012"/>
                </a:moveTo>
                <a:lnTo>
                  <a:pt x="2075" y="44460"/>
                </a:lnTo>
                <a:lnTo>
                  <a:pt x="1627" y="38573"/>
                </a:lnTo>
                <a:lnTo>
                  <a:pt x="10996" y="32389"/>
                </a:lnTo>
                <a:lnTo>
                  <a:pt x="38772" y="18867"/>
                </a:lnTo>
                <a:lnTo>
                  <a:pt x="84461" y="5555"/>
                </a:lnTo>
                <a:lnTo>
                  <a:pt x="147566" y="0"/>
                </a:lnTo>
              </a:path>
            </a:pathLst>
          </a:custGeom>
          <a:ln w="7980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40106" y="5573903"/>
            <a:ext cx="4445" cy="79375"/>
          </a:xfrm>
          <a:custGeom>
            <a:avLst/>
            <a:gdLst/>
            <a:ahLst/>
            <a:cxnLst/>
            <a:rect l="l" t="t" r="r" b="b"/>
            <a:pathLst>
              <a:path w="4444" h="79375">
                <a:moveTo>
                  <a:pt x="4076" y="0"/>
                </a:moveTo>
                <a:lnTo>
                  <a:pt x="0" y="79194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2793" y="5820116"/>
            <a:ext cx="10795" cy="74930"/>
          </a:xfrm>
          <a:custGeom>
            <a:avLst/>
            <a:gdLst/>
            <a:ahLst/>
            <a:cxnLst/>
            <a:rect l="l" t="t" r="r" b="b"/>
            <a:pathLst>
              <a:path w="10794" h="74929">
                <a:moveTo>
                  <a:pt x="10185" y="0"/>
                </a:moveTo>
                <a:lnTo>
                  <a:pt x="0" y="74620"/>
                </a:lnTo>
              </a:path>
            </a:pathLst>
          </a:custGeom>
          <a:ln w="800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35568" y="5984592"/>
            <a:ext cx="2540" cy="75565"/>
          </a:xfrm>
          <a:custGeom>
            <a:avLst/>
            <a:gdLst/>
            <a:ahLst/>
            <a:cxnLst/>
            <a:rect l="l" t="t" r="r" b="b"/>
            <a:pathLst>
              <a:path w="2539" h="75564">
                <a:moveTo>
                  <a:pt x="2027" y="0"/>
                </a:moveTo>
                <a:lnTo>
                  <a:pt x="0" y="75402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4937" y="5950572"/>
            <a:ext cx="5715" cy="80010"/>
          </a:xfrm>
          <a:custGeom>
            <a:avLst/>
            <a:gdLst/>
            <a:ahLst/>
            <a:cxnLst/>
            <a:rect l="l" t="t" r="r" b="b"/>
            <a:pathLst>
              <a:path w="5715" h="80010">
                <a:moveTo>
                  <a:pt x="0" y="0"/>
                </a:moveTo>
                <a:lnTo>
                  <a:pt x="5516" y="79885"/>
                </a:lnTo>
              </a:path>
            </a:pathLst>
          </a:custGeom>
          <a:ln w="800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34099" y="5739397"/>
            <a:ext cx="10795" cy="82550"/>
          </a:xfrm>
          <a:custGeom>
            <a:avLst/>
            <a:gdLst/>
            <a:ahLst/>
            <a:cxnLst/>
            <a:rect l="l" t="t" r="r" b="b"/>
            <a:pathLst>
              <a:path w="10794" h="82550">
                <a:moveTo>
                  <a:pt x="10697" y="82236"/>
                </a:moveTo>
                <a:lnTo>
                  <a:pt x="0" y="0"/>
                </a:lnTo>
              </a:path>
            </a:pathLst>
          </a:custGeom>
          <a:ln w="800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3546" y="5510961"/>
            <a:ext cx="3810" cy="75565"/>
          </a:xfrm>
          <a:custGeom>
            <a:avLst/>
            <a:gdLst/>
            <a:ahLst/>
            <a:cxnLst/>
            <a:rect l="l" t="t" r="r" b="b"/>
            <a:pathLst>
              <a:path w="3809" h="75564">
                <a:moveTo>
                  <a:pt x="3740" y="75402"/>
                </a:moveTo>
                <a:lnTo>
                  <a:pt x="0" y="0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4157" y="5379480"/>
            <a:ext cx="1270" cy="75565"/>
          </a:xfrm>
          <a:custGeom>
            <a:avLst/>
            <a:gdLst/>
            <a:ahLst/>
            <a:cxnLst/>
            <a:rect l="l" t="t" r="r" b="b"/>
            <a:pathLst>
              <a:path w="1269" h="75564">
                <a:moveTo>
                  <a:pt x="0" y="0"/>
                </a:moveTo>
                <a:lnTo>
                  <a:pt x="650" y="75402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17161" y="5402830"/>
            <a:ext cx="3175" cy="75565"/>
          </a:xfrm>
          <a:custGeom>
            <a:avLst/>
            <a:gdLst/>
            <a:ahLst/>
            <a:cxnLst/>
            <a:rect l="l" t="t" r="r" b="b"/>
            <a:pathLst>
              <a:path w="3175" h="75564">
                <a:moveTo>
                  <a:pt x="2934" y="0"/>
                </a:moveTo>
                <a:lnTo>
                  <a:pt x="0" y="75407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6999" y="5656079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20">
                <a:moveTo>
                  <a:pt x="0" y="0"/>
                </a:moveTo>
                <a:lnTo>
                  <a:pt x="23790" y="20119"/>
                </a:lnTo>
              </a:path>
            </a:pathLst>
          </a:custGeom>
          <a:ln w="7988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4301" y="5676195"/>
            <a:ext cx="136525" cy="73660"/>
          </a:xfrm>
          <a:custGeom>
            <a:avLst/>
            <a:gdLst/>
            <a:ahLst/>
            <a:cxnLst/>
            <a:rect l="l" t="t" r="r" b="b"/>
            <a:pathLst>
              <a:path w="136525" h="73660">
                <a:moveTo>
                  <a:pt x="0" y="73525"/>
                </a:moveTo>
                <a:lnTo>
                  <a:pt x="136484" y="0"/>
                </a:lnTo>
              </a:path>
            </a:pathLst>
          </a:custGeom>
          <a:ln w="798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386" y="5723825"/>
            <a:ext cx="32384" cy="26034"/>
          </a:xfrm>
          <a:custGeom>
            <a:avLst/>
            <a:gdLst/>
            <a:ahLst/>
            <a:cxnLst/>
            <a:rect l="l" t="t" r="r" b="b"/>
            <a:pathLst>
              <a:path w="32385" h="26035">
                <a:moveTo>
                  <a:pt x="0" y="0"/>
                </a:moveTo>
                <a:lnTo>
                  <a:pt x="31910" y="25889"/>
                </a:lnTo>
              </a:path>
            </a:pathLst>
          </a:custGeom>
          <a:ln w="798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17286" y="5586356"/>
            <a:ext cx="17145" cy="46990"/>
          </a:xfrm>
          <a:custGeom>
            <a:avLst/>
            <a:gdLst/>
            <a:ahLst/>
            <a:cxnLst/>
            <a:rect l="l" t="t" r="r" b="b"/>
            <a:pathLst>
              <a:path w="17144" h="46989">
                <a:moveTo>
                  <a:pt x="17035" y="46853"/>
                </a:moveTo>
                <a:lnTo>
                  <a:pt x="9662" y="30201"/>
                </a:lnTo>
                <a:lnTo>
                  <a:pt x="4330" y="15132"/>
                </a:lnTo>
                <a:lnTo>
                  <a:pt x="1091" y="4210"/>
                </a:lnTo>
                <a:lnTo>
                  <a:pt x="0" y="0"/>
                </a:lnTo>
              </a:path>
            </a:pathLst>
          </a:custGeom>
          <a:ln w="8000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61618" y="5672932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1216" y="1292"/>
                </a:moveTo>
                <a:lnTo>
                  <a:pt x="784" y="850"/>
                </a:lnTo>
                <a:lnTo>
                  <a:pt x="0" y="0"/>
                </a:lnTo>
              </a:path>
            </a:pathLst>
          </a:custGeom>
          <a:ln w="7991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83571" y="5967841"/>
            <a:ext cx="49530" cy="27940"/>
          </a:xfrm>
          <a:custGeom>
            <a:avLst/>
            <a:gdLst/>
            <a:ahLst/>
            <a:cxnLst/>
            <a:rect l="l" t="t" r="r" b="b"/>
            <a:pathLst>
              <a:path w="49530" h="27939">
                <a:moveTo>
                  <a:pt x="0" y="27442"/>
                </a:moveTo>
                <a:lnTo>
                  <a:pt x="20806" y="17403"/>
                </a:lnTo>
                <a:lnTo>
                  <a:pt x="36295" y="8609"/>
                </a:lnTo>
                <a:lnTo>
                  <a:pt x="45959" y="2371"/>
                </a:lnTo>
                <a:lnTo>
                  <a:pt x="49293" y="0"/>
                </a:lnTo>
              </a:path>
            </a:pathLst>
          </a:custGeom>
          <a:ln w="798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50455" y="6010511"/>
            <a:ext cx="90805" cy="20320"/>
          </a:xfrm>
          <a:custGeom>
            <a:avLst/>
            <a:gdLst/>
            <a:ahLst/>
            <a:cxnLst/>
            <a:rect l="l" t="t" r="r" b="b"/>
            <a:pathLst>
              <a:path w="90805" h="20320">
                <a:moveTo>
                  <a:pt x="0" y="19954"/>
                </a:moveTo>
                <a:lnTo>
                  <a:pt x="8160" y="18577"/>
                </a:lnTo>
                <a:lnTo>
                  <a:pt x="29312" y="14619"/>
                </a:lnTo>
                <a:lnTo>
                  <a:pt x="58464" y="8341"/>
                </a:lnTo>
                <a:lnTo>
                  <a:pt x="90621" y="0"/>
                </a:lnTo>
              </a:path>
            </a:pathLst>
          </a:custGeom>
          <a:ln w="7978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2016" y="5971141"/>
            <a:ext cx="153670" cy="88900"/>
          </a:xfrm>
          <a:custGeom>
            <a:avLst/>
            <a:gdLst/>
            <a:ahLst/>
            <a:cxnLst/>
            <a:rect l="l" t="t" r="r" b="b"/>
            <a:pathLst>
              <a:path w="153669" h="88900">
                <a:moveTo>
                  <a:pt x="153557" y="88852"/>
                </a:moveTo>
                <a:lnTo>
                  <a:pt x="99514" y="71170"/>
                </a:lnTo>
                <a:lnTo>
                  <a:pt x="43936" y="39512"/>
                </a:lnTo>
                <a:lnTo>
                  <a:pt x="5796" y="6000"/>
                </a:lnTo>
                <a:lnTo>
                  <a:pt x="0" y="0"/>
                </a:lnTo>
              </a:path>
            </a:pathLst>
          </a:custGeom>
          <a:ln w="798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9176" y="5630491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5" h="17779">
                <a:moveTo>
                  <a:pt x="26997" y="8886"/>
                </a:moveTo>
                <a:lnTo>
                  <a:pt x="26997" y="3978"/>
                </a:lnTo>
                <a:lnTo>
                  <a:pt x="20952" y="0"/>
                </a:lnTo>
                <a:lnTo>
                  <a:pt x="13498" y="0"/>
                </a:lnTo>
                <a:lnTo>
                  <a:pt x="6044" y="0"/>
                </a:lnTo>
                <a:lnTo>
                  <a:pt x="0" y="3978"/>
                </a:lnTo>
                <a:lnTo>
                  <a:pt x="0" y="8886"/>
                </a:lnTo>
                <a:lnTo>
                  <a:pt x="0" y="13790"/>
                </a:lnTo>
                <a:lnTo>
                  <a:pt x="6044" y="17768"/>
                </a:lnTo>
                <a:lnTo>
                  <a:pt x="13498" y="17768"/>
                </a:lnTo>
                <a:lnTo>
                  <a:pt x="20952" y="17768"/>
                </a:lnTo>
                <a:lnTo>
                  <a:pt x="26997" y="13790"/>
                </a:lnTo>
                <a:lnTo>
                  <a:pt x="26997" y="8886"/>
                </a:lnTo>
                <a:close/>
              </a:path>
            </a:pathLst>
          </a:custGeom>
          <a:ln w="7985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6443" y="5468585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5" h="17779">
                <a:moveTo>
                  <a:pt x="26997" y="8881"/>
                </a:moveTo>
                <a:lnTo>
                  <a:pt x="26997" y="3978"/>
                </a:lnTo>
                <a:lnTo>
                  <a:pt x="20952" y="0"/>
                </a:lnTo>
                <a:lnTo>
                  <a:pt x="13503" y="0"/>
                </a:lnTo>
                <a:lnTo>
                  <a:pt x="6044" y="0"/>
                </a:lnTo>
                <a:lnTo>
                  <a:pt x="0" y="3978"/>
                </a:lnTo>
                <a:lnTo>
                  <a:pt x="0" y="8881"/>
                </a:lnTo>
                <a:lnTo>
                  <a:pt x="0" y="13790"/>
                </a:lnTo>
                <a:lnTo>
                  <a:pt x="6044" y="17768"/>
                </a:lnTo>
                <a:lnTo>
                  <a:pt x="13503" y="17768"/>
                </a:lnTo>
                <a:lnTo>
                  <a:pt x="20952" y="17768"/>
                </a:lnTo>
                <a:lnTo>
                  <a:pt x="26997" y="13790"/>
                </a:lnTo>
                <a:lnTo>
                  <a:pt x="26997" y="8881"/>
                </a:lnTo>
                <a:close/>
              </a:path>
            </a:pathLst>
          </a:custGeom>
          <a:ln w="7985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2168" y="5680662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5" h="17779">
                <a:moveTo>
                  <a:pt x="26991" y="8881"/>
                </a:moveTo>
                <a:lnTo>
                  <a:pt x="26991" y="3972"/>
                </a:lnTo>
                <a:lnTo>
                  <a:pt x="20952" y="0"/>
                </a:lnTo>
                <a:lnTo>
                  <a:pt x="13498" y="0"/>
                </a:lnTo>
                <a:lnTo>
                  <a:pt x="6044" y="0"/>
                </a:lnTo>
                <a:lnTo>
                  <a:pt x="0" y="3972"/>
                </a:lnTo>
                <a:lnTo>
                  <a:pt x="0" y="8881"/>
                </a:lnTo>
                <a:lnTo>
                  <a:pt x="0" y="13790"/>
                </a:lnTo>
                <a:lnTo>
                  <a:pt x="6044" y="17768"/>
                </a:lnTo>
                <a:lnTo>
                  <a:pt x="13498" y="17768"/>
                </a:lnTo>
                <a:lnTo>
                  <a:pt x="20952" y="17768"/>
                </a:lnTo>
                <a:lnTo>
                  <a:pt x="26991" y="13790"/>
                </a:lnTo>
                <a:lnTo>
                  <a:pt x="26991" y="8881"/>
                </a:lnTo>
                <a:close/>
              </a:path>
            </a:pathLst>
          </a:custGeom>
          <a:ln w="7985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45771" y="5866604"/>
            <a:ext cx="30480" cy="20320"/>
          </a:xfrm>
          <a:custGeom>
            <a:avLst/>
            <a:gdLst/>
            <a:ahLst/>
            <a:cxnLst/>
            <a:rect l="l" t="t" r="r" b="b"/>
            <a:pathLst>
              <a:path w="30480" h="20320">
                <a:moveTo>
                  <a:pt x="30048" y="9886"/>
                </a:moveTo>
                <a:lnTo>
                  <a:pt x="30048" y="4424"/>
                </a:lnTo>
                <a:lnTo>
                  <a:pt x="23320" y="0"/>
                </a:lnTo>
                <a:lnTo>
                  <a:pt x="15024" y="0"/>
                </a:lnTo>
                <a:lnTo>
                  <a:pt x="6727" y="0"/>
                </a:lnTo>
                <a:lnTo>
                  <a:pt x="0" y="4424"/>
                </a:lnTo>
                <a:lnTo>
                  <a:pt x="0" y="9886"/>
                </a:lnTo>
                <a:lnTo>
                  <a:pt x="0" y="15343"/>
                </a:lnTo>
                <a:lnTo>
                  <a:pt x="6727" y="19773"/>
                </a:lnTo>
                <a:lnTo>
                  <a:pt x="15024" y="19773"/>
                </a:lnTo>
                <a:lnTo>
                  <a:pt x="23320" y="19773"/>
                </a:lnTo>
                <a:lnTo>
                  <a:pt x="30048" y="15343"/>
                </a:lnTo>
                <a:lnTo>
                  <a:pt x="30048" y="9886"/>
                </a:lnTo>
                <a:close/>
              </a:path>
            </a:pathLst>
          </a:custGeom>
          <a:ln w="7985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64959" y="5540561"/>
            <a:ext cx="252095" cy="183515"/>
          </a:xfrm>
          <a:custGeom>
            <a:avLst/>
            <a:gdLst/>
            <a:ahLst/>
            <a:cxnLst/>
            <a:rect l="l" t="t" r="r" b="b"/>
            <a:pathLst>
              <a:path w="252094" h="183514">
                <a:moveTo>
                  <a:pt x="57040" y="183097"/>
                </a:moveTo>
                <a:lnTo>
                  <a:pt x="0" y="133004"/>
                </a:lnTo>
                <a:lnTo>
                  <a:pt x="0" y="113715"/>
                </a:lnTo>
                <a:lnTo>
                  <a:pt x="35992" y="75136"/>
                </a:lnTo>
                <a:lnTo>
                  <a:pt x="185714" y="0"/>
                </a:lnTo>
                <a:lnTo>
                  <a:pt x="251584" y="52799"/>
                </a:lnTo>
                <a:lnTo>
                  <a:pt x="251584" y="105429"/>
                </a:lnTo>
                <a:lnTo>
                  <a:pt x="104915" y="181065"/>
                </a:lnTo>
                <a:lnTo>
                  <a:pt x="57040" y="183097"/>
                </a:lnTo>
                <a:close/>
              </a:path>
            </a:pathLst>
          </a:custGeom>
          <a:ln w="7986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23015" y="5593367"/>
            <a:ext cx="193675" cy="112395"/>
          </a:xfrm>
          <a:custGeom>
            <a:avLst/>
            <a:gdLst/>
            <a:ahLst/>
            <a:cxnLst/>
            <a:rect l="l" t="t" r="r" b="b"/>
            <a:pathLst>
              <a:path w="193675" h="112395">
                <a:moveTo>
                  <a:pt x="0" y="112018"/>
                </a:moveTo>
                <a:lnTo>
                  <a:pt x="41760" y="77992"/>
                </a:lnTo>
                <a:lnTo>
                  <a:pt x="193525" y="0"/>
                </a:lnTo>
              </a:path>
            </a:pathLst>
          </a:custGeom>
          <a:ln w="798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64965" y="5654278"/>
            <a:ext cx="58419" cy="69850"/>
          </a:xfrm>
          <a:custGeom>
            <a:avLst/>
            <a:gdLst/>
            <a:ahLst/>
            <a:cxnLst/>
            <a:rect l="l" t="t" r="r" b="b"/>
            <a:pathLst>
              <a:path w="58419" h="69850">
                <a:moveTo>
                  <a:pt x="0" y="0"/>
                </a:moveTo>
                <a:lnTo>
                  <a:pt x="58059" y="51103"/>
                </a:lnTo>
                <a:lnTo>
                  <a:pt x="57040" y="69382"/>
                </a:lnTo>
              </a:path>
            </a:pathLst>
          </a:custGeom>
          <a:ln w="799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52554" y="5589808"/>
            <a:ext cx="67310" cy="53340"/>
          </a:xfrm>
          <a:custGeom>
            <a:avLst/>
            <a:gdLst/>
            <a:ahLst/>
            <a:cxnLst/>
            <a:rect l="l" t="t" r="r" b="b"/>
            <a:pathLst>
              <a:path w="67310" h="53339">
                <a:moveTo>
                  <a:pt x="0" y="0"/>
                </a:moveTo>
                <a:lnTo>
                  <a:pt x="67225" y="53283"/>
                </a:lnTo>
              </a:path>
            </a:pathLst>
          </a:custGeom>
          <a:ln w="798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8332" y="5566835"/>
            <a:ext cx="66040" cy="53975"/>
          </a:xfrm>
          <a:custGeom>
            <a:avLst/>
            <a:gdLst/>
            <a:ahLst/>
            <a:cxnLst/>
            <a:rect l="l" t="t" r="r" b="b"/>
            <a:pathLst>
              <a:path w="66039" h="53975">
                <a:moveTo>
                  <a:pt x="0" y="0"/>
                </a:moveTo>
                <a:lnTo>
                  <a:pt x="65881" y="53421"/>
                </a:lnTo>
              </a:path>
            </a:pathLst>
          </a:custGeom>
          <a:ln w="798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19777" y="5643095"/>
            <a:ext cx="2540" cy="52069"/>
          </a:xfrm>
          <a:custGeom>
            <a:avLst/>
            <a:gdLst/>
            <a:ahLst/>
            <a:cxnLst/>
            <a:rect l="l" t="t" r="r" b="b"/>
            <a:pathLst>
              <a:path w="2539" h="52070">
                <a:moveTo>
                  <a:pt x="0" y="0"/>
                </a:moveTo>
                <a:lnTo>
                  <a:pt x="2310" y="51613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3911" y="5620404"/>
            <a:ext cx="3175" cy="51435"/>
          </a:xfrm>
          <a:custGeom>
            <a:avLst/>
            <a:gdLst/>
            <a:ahLst/>
            <a:cxnLst/>
            <a:rect l="l" t="t" r="r" b="b"/>
            <a:pathLst>
              <a:path w="3175" h="51435">
                <a:moveTo>
                  <a:pt x="0" y="0"/>
                </a:moveTo>
                <a:lnTo>
                  <a:pt x="2795" y="51284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0912" y="5641387"/>
            <a:ext cx="15240" cy="7620"/>
          </a:xfrm>
          <a:custGeom>
            <a:avLst/>
            <a:gdLst/>
            <a:ahLst/>
            <a:cxnLst/>
            <a:rect l="l" t="t" r="r" b="b"/>
            <a:pathLst>
              <a:path w="15240" h="7620">
                <a:moveTo>
                  <a:pt x="15051" y="7110"/>
                </a:moveTo>
                <a:lnTo>
                  <a:pt x="10793" y="4020"/>
                </a:lnTo>
                <a:lnTo>
                  <a:pt x="5682" y="1574"/>
                </a:lnTo>
                <a:lnTo>
                  <a:pt x="0" y="0"/>
                </a:lnTo>
              </a:path>
            </a:pathLst>
          </a:custGeom>
          <a:ln w="798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07765" y="5667395"/>
            <a:ext cx="43180" cy="64769"/>
          </a:xfrm>
          <a:custGeom>
            <a:avLst/>
            <a:gdLst/>
            <a:ahLst/>
            <a:cxnLst/>
            <a:rect l="l" t="t" r="r" b="b"/>
            <a:pathLst>
              <a:path w="43180" h="64770">
                <a:moveTo>
                  <a:pt x="0" y="64388"/>
                </a:moveTo>
                <a:lnTo>
                  <a:pt x="16748" y="61875"/>
                </a:lnTo>
                <a:lnTo>
                  <a:pt x="30426" y="55022"/>
                </a:lnTo>
                <a:lnTo>
                  <a:pt x="39648" y="44857"/>
                </a:lnTo>
                <a:lnTo>
                  <a:pt x="43029" y="32409"/>
                </a:lnTo>
                <a:lnTo>
                  <a:pt x="43029" y="32021"/>
                </a:lnTo>
                <a:lnTo>
                  <a:pt x="42901" y="31670"/>
                </a:lnTo>
                <a:lnTo>
                  <a:pt x="42880" y="31282"/>
                </a:lnTo>
                <a:lnTo>
                  <a:pt x="43029" y="31223"/>
                </a:lnTo>
                <a:lnTo>
                  <a:pt x="41103" y="4999"/>
                </a:lnTo>
                <a:lnTo>
                  <a:pt x="41135" y="4658"/>
                </a:lnTo>
                <a:lnTo>
                  <a:pt x="41151" y="4302"/>
                </a:lnTo>
                <a:lnTo>
                  <a:pt x="41141" y="3967"/>
                </a:lnTo>
                <a:lnTo>
                  <a:pt x="41141" y="2621"/>
                </a:lnTo>
                <a:lnTo>
                  <a:pt x="41023" y="1297"/>
                </a:lnTo>
                <a:lnTo>
                  <a:pt x="40810" y="0"/>
                </a:lnTo>
              </a:path>
            </a:pathLst>
          </a:custGeom>
          <a:ln w="7995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62887" y="5672036"/>
            <a:ext cx="8890" cy="45085"/>
          </a:xfrm>
          <a:custGeom>
            <a:avLst/>
            <a:gdLst/>
            <a:ahLst/>
            <a:cxnLst/>
            <a:rect l="l" t="t" r="r" b="b"/>
            <a:pathLst>
              <a:path w="8890" h="45085">
                <a:moveTo>
                  <a:pt x="0" y="0"/>
                </a:moveTo>
                <a:lnTo>
                  <a:pt x="1878" y="26750"/>
                </a:lnTo>
                <a:lnTo>
                  <a:pt x="1963" y="27144"/>
                </a:lnTo>
                <a:lnTo>
                  <a:pt x="1851" y="27442"/>
                </a:lnTo>
                <a:lnTo>
                  <a:pt x="1851" y="27771"/>
                </a:lnTo>
                <a:lnTo>
                  <a:pt x="1851" y="34015"/>
                </a:lnTo>
                <a:lnTo>
                  <a:pt x="4257" y="39839"/>
                </a:lnTo>
                <a:lnTo>
                  <a:pt x="8419" y="44763"/>
                </a:lnTo>
              </a:path>
            </a:pathLst>
          </a:custGeom>
          <a:ln w="800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09796" y="5731783"/>
            <a:ext cx="238125" cy="140970"/>
          </a:xfrm>
          <a:custGeom>
            <a:avLst/>
            <a:gdLst/>
            <a:ahLst/>
            <a:cxnLst/>
            <a:rect l="l" t="t" r="r" b="b"/>
            <a:pathLst>
              <a:path w="238125" h="140970">
                <a:moveTo>
                  <a:pt x="0" y="0"/>
                </a:moveTo>
                <a:lnTo>
                  <a:pt x="48889" y="2190"/>
                </a:lnTo>
                <a:lnTo>
                  <a:pt x="87013" y="3933"/>
                </a:lnTo>
                <a:lnTo>
                  <a:pt x="134319" y="7275"/>
                </a:lnTo>
                <a:lnTo>
                  <a:pt x="189056" y="24532"/>
                </a:lnTo>
                <a:lnTo>
                  <a:pt x="229467" y="63492"/>
                </a:lnTo>
                <a:lnTo>
                  <a:pt x="237836" y="109854"/>
                </a:lnTo>
                <a:lnTo>
                  <a:pt x="234698" y="140737"/>
                </a:lnTo>
              </a:path>
            </a:pathLst>
          </a:custGeom>
          <a:ln w="7984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93477" y="5885667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10">
                <a:moveTo>
                  <a:pt x="4278" y="3765"/>
                </a:moveTo>
                <a:lnTo>
                  <a:pt x="2811" y="2265"/>
                </a:lnTo>
                <a:lnTo>
                  <a:pt x="1776" y="1297"/>
                </a:lnTo>
                <a:lnTo>
                  <a:pt x="0" y="0"/>
                </a:lnTo>
              </a:path>
            </a:pathLst>
          </a:custGeom>
          <a:ln w="7988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21842" y="5940109"/>
            <a:ext cx="85090" cy="33655"/>
          </a:xfrm>
          <a:custGeom>
            <a:avLst/>
            <a:gdLst/>
            <a:ahLst/>
            <a:cxnLst/>
            <a:rect l="l" t="t" r="r" b="b"/>
            <a:pathLst>
              <a:path w="85089" h="33654">
                <a:moveTo>
                  <a:pt x="0" y="15992"/>
                </a:moveTo>
                <a:lnTo>
                  <a:pt x="6991" y="23146"/>
                </a:lnTo>
                <a:lnTo>
                  <a:pt x="16224" y="28690"/>
                </a:lnTo>
                <a:lnTo>
                  <a:pt x="27230" y="32274"/>
                </a:lnTo>
                <a:lnTo>
                  <a:pt x="39540" y="33547"/>
                </a:lnTo>
                <a:lnTo>
                  <a:pt x="57046" y="30911"/>
                </a:lnTo>
                <a:lnTo>
                  <a:pt x="71342" y="23722"/>
                </a:lnTo>
                <a:lnTo>
                  <a:pt x="80982" y="13058"/>
                </a:lnTo>
                <a:lnTo>
                  <a:pt x="84517" y="0"/>
                </a:lnTo>
              </a:path>
            </a:pathLst>
          </a:custGeom>
          <a:ln w="7980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16410" y="5887119"/>
            <a:ext cx="11430" cy="30480"/>
          </a:xfrm>
          <a:custGeom>
            <a:avLst/>
            <a:gdLst/>
            <a:ahLst/>
            <a:cxnLst/>
            <a:rect l="l" t="t" r="r" b="b"/>
            <a:pathLst>
              <a:path w="11430" h="30479">
                <a:moveTo>
                  <a:pt x="11065" y="0"/>
                </a:moveTo>
                <a:lnTo>
                  <a:pt x="4177" y="5892"/>
                </a:lnTo>
                <a:lnTo>
                  <a:pt x="0" y="13604"/>
                </a:lnTo>
                <a:lnTo>
                  <a:pt x="0" y="22044"/>
                </a:lnTo>
                <a:lnTo>
                  <a:pt x="0" y="30250"/>
                </a:lnTo>
              </a:path>
            </a:pathLst>
          </a:custGeom>
          <a:ln w="8000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21710" y="5693419"/>
            <a:ext cx="15875" cy="8255"/>
          </a:xfrm>
          <a:custGeom>
            <a:avLst/>
            <a:gdLst/>
            <a:ahLst/>
            <a:cxnLst/>
            <a:rect l="l" t="t" r="r" b="b"/>
            <a:pathLst>
              <a:path w="15875" h="8254">
                <a:moveTo>
                  <a:pt x="15355" y="8019"/>
                </a:moveTo>
                <a:lnTo>
                  <a:pt x="11134" y="4557"/>
                </a:lnTo>
                <a:lnTo>
                  <a:pt x="5900" y="1797"/>
                </a:lnTo>
                <a:lnTo>
                  <a:pt x="0" y="0"/>
                </a:lnTo>
              </a:path>
            </a:pathLst>
          </a:custGeom>
          <a:ln w="798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97548" y="5723229"/>
            <a:ext cx="50800" cy="60960"/>
          </a:xfrm>
          <a:custGeom>
            <a:avLst/>
            <a:gdLst/>
            <a:ahLst/>
            <a:cxnLst/>
            <a:rect l="l" t="t" r="r" b="b"/>
            <a:pathLst>
              <a:path w="50800" h="60960">
                <a:moveTo>
                  <a:pt x="0" y="59809"/>
                </a:moveTo>
                <a:lnTo>
                  <a:pt x="2625" y="60186"/>
                </a:lnTo>
                <a:lnTo>
                  <a:pt x="5340" y="60388"/>
                </a:lnTo>
                <a:lnTo>
                  <a:pt x="8115" y="60388"/>
                </a:lnTo>
                <a:lnTo>
                  <a:pt x="24641" y="57900"/>
                </a:lnTo>
                <a:lnTo>
                  <a:pt x="38135" y="51113"/>
                </a:lnTo>
                <a:lnTo>
                  <a:pt x="47232" y="41048"/>
                </a:lnTo>
                <a:lnTo>
                  <a:pt x="50568" y="28723"/>
                </a:lnTo>
                <a:lnTo>
                  <a:pt x="50568" y="430"/>
                </a:lnTo>
                <a:lnTo>
                  <a:pt x="50574" y="196"/>
                </a:lnTo>
                <a:lnTo>
                  <a:pt x="50536" y="0"/>
                </a:lnTo>
              </a:path>
            </a:pathLst>
          </a:custGeom>
          <a:ln w="799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63225" y="5716496"/>
            <a:ext cx="1270" cy="41275"/>
          </a:xfrm>
          <a:custGeom>
            <a:avLst/>
            <a:gdLst/>
            <a:ahLst/>
            <a:cxnLst/>
            <a:rect l="l" t="t" r="r" b="b"/>
            <a:pathLst>
              <a:path w="1269" h="41275">
                <a:moveTo>
                  <a:pt x="826" y="0"/>
                </a:moveTo>
                <a:lnTo>
                  <a:pt x="282" y="2026"/>
                </a:lnTo>
                <a:lnTo>
                  <a:pt x="0" y="4111"/>
                </a:lnTo>
                <a:lnTo>
                  <a:pt x="0" y="6254"/>
                </a:lnTo>
                <a:lnTo>
                  <a:pt x="0" y="35467"/>
                </a:lnTo>
                <a:lnTo>
                  <a:pt x="0" y="37339"/>
                </a:lnTo>
                <a:lnTo>
                  <a:pt x="218" y="39184"/>
                </a:lnTo>
                <a:lnTo>
                  <a:pt x="640" y="40971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73042" y="5768067"/>
            <a:ext cx="184150" cy="14604"/>
          </a:xfrm>
          <a:custGeom>
            <a:avLst/>
            <a:gdLst/>
            <a:ahLst/>
            <a:cxnLst/>
            <a:rect l="l" t="t" r="r" b="b"/>
            <a:pathLst>
              <a:path w="184150" h="14604">
                <a:moveTo>
                  <a:pt x="0" y="14060"/>
                </a:moveTo>
                <a:lnTo>
                  <a:pt x="19989" y="7352"/>
                </a:lnTo>
                <a:lnTo>
                  <a:pt x="43561" y="2423"/>
                </a:lnTo>
                <a:lnTo>
                  <a:pt x="70403" y="0"/>
                </a:lnTo>
                <a:lnTo>
                  <a:pt x="100203" y="807"/>
                </a:lnTo>
                <a:lnTo>
                  <a:pt x="135657" y="4112"/>
                </a:lnTo>
                <a:lnTo>
                  <a:pt x="162015" y="6971"/>
                </a:lnTo>
                <a:lnTo>
                  <a:pt x="178441" y="8982"/>
                </a:lnTo>
                <a:lnTo>
                  <a:pt x="184102" y="9741"/>
                </a:lnTo>
              </a:path>
            </a:pathLst>
          </a:custGeom>
          <a:ln w="797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05316" y="5880498"/>
            <a:ext cx="1270" cy="12700"/>
          </a:xfrm>
          <a:custGeom>
            <a:avLst/>
            <a:gdLst/>
            <a:ahLst/>
            <a:cxnLst/>
            <a:rect l="l" t="t" r="r" b="b"/>
            <a:pathLst>
              <a:path w="1269" h="12700">
                <a:moveTo>
                  <a:pt x="0" y="12673"/>
                </a:moveTo>
                <a:lnTo>
                  <a:pt x="336" y="8807"/>
                </a:lnTo>
                <a:lnTo>
                  <a:pt x="640" y="5387"/>
                </a:lnTo>
                <a:lnTo>
                  <a:pt x="1136" y="0"/>
                </a:lnTo>
              </a:path>
            </a:pathLst>
          </a:custGeom>
          <a:ln w="800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85919" y="5694973"/>
            <a:ext cx="177800" cy="35560"/>
          </a:xfrm>
          <a:custGeom>
            <a:avLst/>
            <a:gdLst/>
            <a:ahLst/>
            <a:cxnLst/>
            <a:rect l="l" t="t" r="r" b="b"/>
            <a:pathLst>
              <a:path w="177800" h="35560">
                <a:moveTo>
                  <a:pt x="177294" y="35281"/>
                </a:moveTo>
                <a:lnTo>
                  <a:pt x="168552" y="34500"/>
                </a:lnTo>
                <a:lnTo>
                  <a:pt x="147524" y="32650"/>
                </a:lnTo>
                <a:lnTo>
                  <a:pt x="122009" y="30466"/>
                </a:lnTo>
                <a:lnTo>
                  <a:pt x="99803" y="28686"/>
                </a:lnTo>
                <a:lnTo>
                  <a:pt x="80874" y="27077"/>
                </a:lnTo>
                <a:lnTo>
                  <a:pt x="42828" y="21848"/>
                </a:lnTo>
                <a:lnTo>
                  <a:pt x="7152" y="6816"/>
                </a:lnTo>
                <a:lnTo>
                  <a:pt x="1823" y="1994"/>
                </a:lnTo>
                <a:lnTo>
                  <a:pt x="0" y="0"/>
                </a:lnTo>
              </a:path>
            </a:pathLst>
          </a:custGeom>
          <a:ln w="7978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50800" y="5684999"/>
            <a:ext cx="133985" cy="6350"/>
          </a:xfrm>
          <a:custGeom>
            <a:avLst/>
            <a:gdLst/>
            <a:ahLst/>
            <a:cxnLst/>
            <a:rect l="l" t="t" r="r" b="b"/>
            <a:pathLst>
              <a:path w="133985" h="6350">
                <a:moveTo>
                  <a:pt x="0" y="0"/>
                </a:moveTo>
                <a:lnTo>
                  <a:pt x="4599" y="299"/>
                </a:lnTo>
                <a:lnTo>
                  <a:pt x="16743" y="1130"/>
                </a:lnTo>
                <a:lnTo>
                  <a:pt x="33947" y="2389"/>
                </a:lnTo>
                <a:lnTo>
                  <a:pt x="53727" y="3972"/>
                </a:lnTo>
                <a:lnTo>
                  <a:pt x="74711" y="5366"/>
                </a:lnTo>
                <a:lnTo>
                  <a:pt x="96117" y="6132"/>
                </a:lnTo>
                <a:lnTo>
                  <a:pt x="116365" y="6297"/>
                </a:lnTo>
                <a:lnTo>
                  <a:pt x="133880" y="5887"/>
                </a:lnTo>
              </a:path>
            </a:pathLst>
          </a:custGeom>
          <a:ln w="797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08238" y="5737008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373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89471" y="5693062"/>
            <a:ext cx="0" cy="59690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192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17966" y="5770284"/>
            <a:ext cx="635" cy="40640"/>
          </a:xfrm>
          <a:custGeom>
            <a:avLst/>
            <a:gdLst/>
            <a:ahLst/>
            <a:cxnLst/>
            <a:rect l="l" t="t" r="r" b="b"/>
            <a:pathLst>
              <a:path w="635" h="40639">
                <a:moveTo>
                  <a:pt x="90" y="0"/>
                </a:moveTo>
                <a:lnTo>
                  <a:pt x="0" y="40184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88482" y="5751290"/>
            <a:ext cx="1270" cy="40640"/>
          </a:xfrm>
          <a:custGeom>
            <a:avLst/>
            <a:gdLst/>
            <a:ahLst/>
            <a:cxnLst/>
            <a:rect l="l" t="t" r="r" b="b"/>
            <a:pathLst>
              <a:path w="1269" h="40639">
                <a:moveTo>
                  <a:pt x="0" y="0"/>
                </a:moveTo>
                <a:lnTo>
                  <a:pt x="805" y="40573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08799" y="5760382"/>
            <a:ext cx="38100" cy="57150"/>
          </a:xfrm>
          <a:custGeom>
            <a:avLst/>
            <a:gdLst/>
            <a:ahLst/>
            <a:cxnLst/>
            <a:rect l="l" t="t" r="r" b="b"/>
            <a:pathLst>
              <a:path w="38100" h="57150">
                <a:moveTo>
                  <a:pt x="0" y="56655"/>
                </a:moveTo>
                <a:lnTo>
                  <a:pt x="25797" y="24045"/>
                </a:lnTo>
                <a:lnTo>
                  <a:pt x="34434" y="13870"/>
                </a:lnTo>
                <a:lnTo>
                  <a:pt x="37662" y="2877"/>
                </a:lnTo>
                <a:lnTo>
                  <a:pt x="37662" y="0"/>
                </a:lnTo>
              </a:path>
            </a:pathLst>
          </a:custGeom>
          <a:ln w="7995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44651" y="5756484"/>
            <a:ext cx="57150" cy="98425"/>
          </a:xfrm>
          <a:custGeom>
            <a:avLst/>
            <a:gdLst/>
            <a:ahLst/>
            <a:cxnLst/>
            <a:rect l="l" t="t" r="r" b="b"/>
            <a:pathLst>
              <a:path w="57150" h="98425">
                <a:moveTo>
                  <a:pt x="56818" y="0"/>
                </a:moveTo>
                <a:lnTo>
                  <a:pt x="49867" y="9169"/>
                </a:lnTo>
                <a:lnTo>
                  <a:pt x="34059" y="29951"/>
                </a:lnTo>
                <a:lnTo>
                  <a:pt x="16962" y="52256"/>
                </a:lnTo>
                <a:lnTo>
                  <a:pt x="6143" y="65994"/>
                </a:lnTo>
                <a:lnTo>
                  <a:pt x="1787" y="72976"/>
                </a:lnTo>
                <a:lnTo>
                  <a:pt x="0" y="80972"/>
                </a:lnTo>
                <a:lnTo>
                  <a:pt x="2239" y="88839"/>
                </a:lnTo>
                <a:lnTo>
                  <a:pt x="9963" y="95436"/>
                </a:lnTo>
                <a:lnTo>
                  <a:pt x="20686" y="98247"/>
                </a:lnTo>
                <a:lnTo>
                  <a:pt x="30566" y="96455"/>
                </a:lnTo>
                <a:lnTo>
                  <a:pt x="39015" y="91489"/>
                </a:lnTo>
                <a:lnTo>
                  <a:pt x="45443" y="84778"/>
                </a:lnTo>
                <a:lnTo>
                  <a:pt x="47097" y="82528"/>
                </a:lnTo>
                <a:lnTo>
                  <a:pt x="50448" y="78151"/>
                </a:lnTo>
                <a:lnTo>
                  <a:pt x="54657" y="72727"/>
                </a:lnTo>
              </a:path>
            </a:pathLst>
          </a:custGeom>
          <a:ln w="7996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97396" y="5755301"/>
            <a:ext cx="54610" cy="5080"/>
          </a:xfrm>
          <a:custGeom>
            <a:avLst/>
            <a:gdLst/>
            <a:ahLst/>
            <a:cxnLst/>
            <a:rect l="l" t="t" r="r" b="b"/>
            <a:pathLst>
              <a:path w="54610" h="5079">
                <a:moveTo>
                  <a:pt x="0" y="0"/>
                </a:moveTo>
                <a:lnTo>
                  <a:pt x="54490" y="4743"/>
                </a:lnTo>
              </a:path>
            </a:pathLst>
          </a:custGeom>
          <a:ln w="797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95563" y="5735657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5" h="19685">
                <a:moveTo>
                  <a:pt x="0" y="0"/>
                </a:moveTo>
                <a:lnTo>
                  <a:pt x="1840" y="19645"/>
                </a:lnTo>
              </a:path>
            </a:pathLst>
          </a:custGeom>
          <a:ln w="800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51891" y="5744683"/>
            <a:ext cx="18415" cy="15875"/>
          </a:xfrm>
          <a:custGeom>
            <a:avLst/>
            <a:gdLst/>
            <a:ahLst/>
            <a:cxnLst/>
            <a:rect l="l" t="t" r="r" b="b"/>
            <a:pathLst>
              <a:path w="18414" h="15875">
                <a:moveTo>
                  <a:pt x="18225" y="0"/>
                </a:moveTo>
                <a:lnTo>
                  <a:pt x="0" y="15359"/>
                </a:lnTo>
              </a:path>
            </a:pathLst>
          </a:custGeom>
          <a:ln w="7988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50682" y="5740139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0"/>
                </a:moveTo>
                <a:lnTo>
                  <a:pt x="1211" y="19906"/>
                </a:lnTo>
              </a:path>
            </a:pathLst>
          </a:custGeom>
          <a:ln w="800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59500" y="5787363"/>
            <a:ext cx="107950" cy="109220"/>
          </a:xfrm>
          <a:custGeom>
            <a:avLst/>
            <a:gdLst/>
            <a:ahLst/>
            <a:cxnLst/>
            <a:rect l="l" t="t" r="r" b="b"/>
            <a:pathLst>
              <a:path w="107950" h="109220">
                <a:moveTo>
                  <a:pt x="0" y="0"/>
                </a:moveTo>
                <a:lnTo>
                  <a:pt x="3564" y="13455"/>
                </a:lnTo>
                <a:lnTo>
                  <a:pt x="10948" y="22592"/>
                </a:lnTo>
                <a:lnTo>
                  <a:pt x="21570" y="37069"/>
                </a:lnTo>
                <a:lnTo>
                  <a:pt x="38230" y="60716"/>
                </a:lnTo>
                <a:lnTo>
                  <a:pt x="54744" y="84405"/>
                </a:lnTo>
                <a:lnTo>
                  <a:pt x="64931" y="99015"/>
                </a:lnTo>
                <a:lnTo>
                  <a:pt x="70868" y="104848"/>
                </a:lnTo>
                <a:lnTo>
                  <a:pt x="78428" y="108259"/>
                </a:lnTo>
                <a:lnTo>
                  <a:pt x="87133" y="109200"/>
                </a:lnTo>
                <a:lnTo>
                  <a:pt x="96506" y="107620"/>
                </a:lnTo>
                <a:lnTo>
                  <a:pt x="103880" y="103684"/>
                </a:lnTo>
                <a:lnTo>
                  <a:pt x="107362" y="98199"/>
                </a:lnTo>
                <a:lnTo>
                  <a:pt x="107645" y="92095"/>
                </a:lnTo>
                <a:lnTo>
                  <a:pt x="105421" y="86304"/>
                </a:lnTo>
                <a:lnTo>
                  <a:pt x="94482" y="70298"/>
                </a:lnTo>
                <a:lnTo>
                  <a:pt x="74639" y="42011"/>
                </a:lnTo>
                <a:lnTo>
                  <a:pt x="55608" y="15057"/>
                </a:lnTo>
                <a:lnTo>
                  <a:pt x="47106" y="3047"/>
                </a:lnTo>
              </a:path>
            </a:pathLst>
          </a:custGeom>
          <a:ln w="7990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51176" y="5786273"/>
            <a:ext cx="55880" cy="4445"/>
          </a:xfrm>
          <a:custGeom>
            <a:avLst/>
            <a:gdLst/>
            <a:ahLst/>
            <a:cxnLst/>
            <a:rect l="l" t="t" r="r" b="b"/>
            <a:pathLst>
              <a:path w="55880" h="4445">
                <a:moveTo>
                  <a:pt x="0" y="0"/>
                </a:moveTo>
                <a:lnTo>
                  <a:pt x="55429" y="4142"/>
                </a:lnTo>
              </a:path>
            </a:pathLst>
          </a:custGeom>
          <a:ln w="797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51177" y="5767939"/>
            <a:ext cx="635" cy="18415"/>
          </a:xfrm>
          <a:custGeom>
            <a:avLst/>
            <a:gdLst/>
            <a:ahLst/>
            <a:cxnLst/>
            <a:rect l="l" t="t" r="r" b="b"/>
            <a:pathLst>
              <a:path w="635" h="18414">
                <a:moveTo>
                  <a:pt x="512" y="0"/>
                </a:moveTo>
                <a:lnTo>
                  <a:pt x="0" y="18326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06601" y="5772096"/>
            <a:ext cx="635" cy="18415"/>
          </a:xfrm>
          <a:custGeom>
            <a:avLst/>
            <a:gdLst/>
            <a:ahLst/>
            <a:cxnLst/>
            <a:rect l="l" t="t" r="r" b="b"/>
            <a:pathLst>
              <a:path w="635" h="18414">
                <a:moveTo>
                  <a:pt x="101" y="0"/>
                </a:moveTo>
                <a:lnTo>
                  <a:pt x="0" y="18321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06606" y="5773908"/>
            <a:ext cx="17145" cy="16510"/>
          </a:xfrm>
          <a:custGeom>
            <a:avLst/>
            <a:gdLst/>
            <a:ahLst/>
            <a:cxnLst/>
            <a:rect l="l" t="t" r="r" b="b"/>
            <a:pathLst>
              <a:path w="17144" h="16510">
                <a:moveTo>
                  <a:pt x="16923" y="0"/>
                </a:moveTo>
                <a:lnTo>
                  <a:pt x="0" y="16507"/>
                </a:lnTo>
              </a:path>
            </a:pathLst>
          </a:custGeom>
          <a:ln w="7989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48118" y="5727856"/>
            <a:ext cx="21590" cy="13335"/>
          </a:xfrm>
          <a:custGeom>
            <a:avLst/>
            <a:gdLst/>
            <a:ahLst/>
            <a:cxnLst/>
            <a:rect l="l" t="t" r="r" b="b"/>
            <a:pathLst>
              <a:path w="21589" h="13335">
                <a:moveTo>
                  <a:pt x="21501" y="0"/>
                </a:moveTo>
                <a:lnTo>
                  <a:pt x="7480" y="10051"/>
                </a:lnTo>
                <a:lnTo>
                  <a:pt x="0" y="13316"/>
                </a:lnTo>
              </a:path>
            </a:pathLst>
          </a:custGeom>
          <a:ln w="7984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89215" y="5653094"/>
            <a:ext cx="51435" cy="59690"/>
          </a:xfrm>
          <a:custGeom>
            <a:avLst/>
            <a:gdLst/>
            <a:ahLst/>
            <a:cxnLst/>
            <a:rect l="l" t="t" r="r" b="b"/>
            <a:pathLst>
              <a:path w="51435" h="59689">
                <a:moveTo>
                  <a:pt x="50894" y="0"/>
                </a:moveTo>
                <a:lnTo>
                  <a:pt x="25605" y="34877"/>
                </a:lnTo>
                <a:lnTo>
                  <a:pt x="2038" y="57772"/>
                </a:lnTo>
                <a:lnTo>
                  <a:pt x="0" y="59484"/>
                </a:lnTo>
              </a:path>
            </a:pathLst>
          </a:custGeom>
          <a:ln w="799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33273" y="5775990"/>
            <a:ext cx="89535" cy="118745"/>
          </a:xfrm>
          <a:custGeom>
            <a:avLst/>
            <a:gdLst/>
            <a:ahLst/>
            <a:cxnLst/>
            <a:rect l="l" t="t" r="r" b="b"/>
            <a:pathLst>
              <a:path w="89535" h="118745">
                <a:moveTo>
                  <a:pt x="89517" y="118740"/>
                </a:moveTo>
                <a:lnTo>
                  <a:pt x="64523" y="67772"/>
                </a:lnTo>
                <a:lnTo>
                  <a:pt x="31210" y="27394"/>
                </a:lnTo>
                <a:lnTo>
                  <a:pt x="4433" y="3553"/>
                </a:lnTo>
                <a:lnTo>
                  <a:pt x="0" y="0"/>
                </a:lnTo>
              </a:path>
            </a:pathLst>
          </a:custGeom>
          <a:ln w="799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78071" y="5489277"/>
            <a:ext cx="20320" cy="12700"/>
          </a:xfrm>
          <a:custGeom>
            <a:avLst/>
            <a:gdLst/>
            <a:ahLst/>
            <a:cxnLst/>
            <a:rect l="l" t="t" r="r" b="b"/>
            <a:pathLst>
              <a:path w="20319" h="12700">
                <a:moveTo>
                  <a:pt x="0" y="0"/>
                </a:moveTo>
                <a:lnTo>
                  <a:pt x="13322" y="7977"/>
                </a:lnTo>
                <a:lnTo>
                  <a:pt x="19986" y="12689"/>
                </a:lnTo>
              </a:path>
            </a:pathLst>
          </a:custGeom>
          <a:ln w="7984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94807" y="5454880"/>
            <a:ext cx="46990" cy="15875"/>
          </a:xfrm>
          <a:custGeom>
            <a:avLst/>
            <a:gdLst/>
            <a:ahLst/>
            <a:cxnLst/>
            <a:rect l="l" t="t" r="r" b="b"/>
            <a:pathLst>
              <a:path w="46989" h="15875">
                <a:moveTo>
                  <a:pt x="0" y="0"/>
                </a:moveTo>
                <a:lnTo>
                  <a:pt x="4150" y="1137"/>
                </a:lnTo>
                <a:lnTo>
                  <a:pt x="14962" y="4319"/>
                </a:lnTo>
                <a:lnTo>
                  <a:pt x="29974" y="9201"/>
                </a:lnTo>
                <a:lnTo>
                  <a:pt x="46727" y="15438"/>
                </a:lnTo>
              </a:path>
            </a:pathLst>
          </a:custGeom>
          <a:ln w="7979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79535" y="5514544"/>
            <a:ext cx="10160" cy="6985"/>
          </a:xfrm>
          <a:custGeom>
            <a:avLst/>
            <a:gdLst/>
            <a:ahLst/>
            <a:cxnLst/>
            <a:rect l="l" t="t" r="r" b="b"/>
            <a:pathLst>
              <a:path w="10160" h="6985">
                <a:moveTo>
                  <a:pt x="9987" y="0"/>
                </a:moveTo>
                <a:lnTo>
                  <a:pt x="3147" y="3924"/>
                </a:lnTo>
                <a:lnTo>
                  <a:pt x="0" y="6435"/>
                </a:lnTo>
              </a:path>
            </a:pathLst>
          </a:custGeom>
          <a:ln w="7984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60309" y="5478231"/>
            <a:ext cx="57150" cy="10160"/>
          </a:xfrm>
          <a:custGeom>
            <a:avLst/>
            <a:gdLst/>
            <a:ahLst/>
            <a:cxnLst/>
            <a:rect l="l" t="t" r="r" b="b"/>
            <a:pathLst>
              <a:path w="57150" h="10160">
                <a:moveTo>
                  <a:pt x="56853" y="0"/>
                </a:moveTo>
                <a:lnTo>
                  <a:pt x="51977" y="562"/>
                </a:lnTo>
                <a:lnTo>
                  <a:pt x="39111" y="2295"/>
                </a:lnTo>
                <a:lnTo>
                  <a:pt x="20903" y="5270"/>
                </a:lnTo>
                <a:lnTo>
                  <a:pt x="0" y="9556"/>
                </a:lnTo>
              </a:path>
            </a:pathLst>
          </a:custGeom>
          <a:ln w="7978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31166" y="5810472"/>
            <a:ext cx="99695" cy="45720"/>
          </a:xfrm>
          <a:custGeom>
            <a:avLst/>
            <a:gdLst/>
            <a:ahLst/>
            <a:cxnLst/>
            <a:rect l="l" t="t" r="r" b="b"/>
            <a:pathLst>
              <a:path w="99694" h="45720">
                <a:moveTo>
                  <a:pt x="86796" y="0"/>
                </a:moveTo>
                <a:lnTo>
                  <a:pt x="99606" y="4009"/>
                </a:lnTo>
                <a:lnTo>
                  <a:pt x="94585" y="14215"/>
                </a:lnTo>
                <a:lnTo>
                  <a:pt x="83383" y="20411"/>
                </a:lnTo>
                <a:lnTo>
                  <a:pt x="62152" y="23254"/>
                </a:lnTo>
                <a:lnTo>
                  <a:pt x="35144" y="28240"/>
                </a:lnTo>
                <a:lnTo>
                  <a:pt x="6610" y="40865"/>
                </a:lnTo>
                <a:lnTo>
                  <a:pt x="4070" y="42524"/>
                </a:lnTo>
                <a:lnTo>
                  <a:pt x="2144" y="44115"/>
                </a:lnTo>
                <a:lnTo>
                  <a:pt x="0" y="45636"/>
                </a:lnTo>
              </a:path>
            </a:pathLst>
          </a:custGeom>
          <a:ln w="7981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75076" y="5791865"/>
            <a:ext cx="66675" cy="79375"/>
          </a:xfrm>
          <a:custGeom>
            <a:avLst/>
            <a:gdLst/>
            <a:ahLst/>
            <a:cxnLst/>
            <a:rect l="l" t="t" r="r" b="b"/>
            <a:pathLst>
              <a:path w="66675" h="79375">
                <a:moveTo>
                  <a:pt x="14223" y="0"/>
                </a:moveTo>
                <a:lnTo>
                  <a:pt x="10846" y="1271"/>
                </a:lnTo>
                <a:lnTo>
                  <a:pt x="4308" y="5100"/>
                </a:lnTo>
                <a:lnTo>
                  <a:pt x="0" y="11512"/>
                </a:lnTo>
                <a:lnTo>
                  <a:pt x="3312" y="20528"/>
                </a:lnTo>
                <a:lnTo>
                  <a:pt x="15045" y="31879"/>
                </a:lnTo>
                <a:lnTo>
                  <a:pt x="36411" y="51697"/>
                </a:lnTo>
                <a:lnTo>
                  <a:pt x="56921" y="70524"/>
                </a:lnTo>
                <a:lnTo>
                  <a:pt x="66088" y="78901"/>
                </a:lnTo>
              </a:path>
            </a:pathLst>
          </a:custGeom>
          <a:ln w="799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98059" y="5491455"/>
            <a:ext cx="6350" cy="58419"/>
          </a:xfrm>
          <a:custGeom>
            <a:avLst/>
            <a:gdLst/>
            <a:ahLst/>
            <a:cxnLst/>
            <a:rect l="l" t="t" r="r" b="b"/>
            <a:pathLst>
              <a:path w="6350" h="58420">
                <a:moveTo>
                  <a:pt x="5927" y="0"/>
                </a:moveTo>
                <a:lnTo>
                  <a:pt x="2166" y="4169"/>
                </a:lnTo>
                <a:lnTo>
                  <a:pt x="0" y="9072"/>
                </a:lnTo>
                <a:lnTo>
                  <a:pt x="0" y="14311"/>
                </a:lnTo>
                <a:lnTo>
                  <a:pt x="0" y="46311"/>
                </a:lnTo>
                <a:lnTo>
                  <a:pt x="0" y="50544"/>
                </a:lnTo>
                <a:lnTo>
                  <a:pt x="1531" y="54671"/>
                </a:lnTo>
                <a:lnTo>
                  <a:pt x="4172" y="58373"/>
                </a:lnTo>
              </a:path>
            </a:pathLst>
          </a:custGeom>
          <a:ln w="800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22125" y="5479519"/>
            <a:ext cx="4445" cy="1270"/>
          </a:xfrm>
          <a:custGeom>
            <a:avLst/>
            <a:gdLst/>
            <a:ahLst/>
            <a:cxnLst/>
            <a:rect l="l" t="t" r="r" b="b"/>
            <a:pathLst>
              <a:path w="4444" h="1270">
                <a:moveTo>
                  <a:pt x="4321" y="0"/>
                </a:moveTo>
                <a:lnTo>
                  <a:pt x="2843" y="324"/>
                </a:lnTo>
                <a:lnTo>
                  <a:pt x="1397" y="691"/>
                </a:lnTo>
                <a:lnTo>
                  <a:pt x="0" y="1116"/>
                </a:lnTo>
              </a:path>
            </a:pathLst>
          </a:custGeom>
          <a:ln w="7979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69649" y="5513344"/>
            <a:ext cx="10160" cy="42545"/>
          </a:xfrm>
          <a:custGeom>
            <a:avLst/>
            <a:gdLst/>
            <a:ahLst/>
            <a:cxnLst/>
            <a:rect l="l" t="t" r="r" b="b"/>
            <a:pathLst>
              <a:path w="10160" h="42545">
                <a:moveTo>
                  <a:pt x="0" y="42434"/>
                </a:moveTo>
                <a:lnTo>
                  <a:pt x="5847" y="37669"/>
                </a:lnTo>
                <a:lnTo>
                  <a:pt x="9891" y="31106"/>
                </a:lnTo>
                <a:lnTo>
                  <a:pt x="9891" y="24426"/>
                </a:lnTo>
                <a:lnTo>
                  <a:pt x="9891" y="0"/>
                </a:lnTo>
              </a:path>
            </a:pathLst>
          </a:custGeom>
          <a:ln w="8001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98175" y="5539810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5" h="17779">
                <a:moveTo>
                  <a:pt x="0" y="0"/>
                </a:moveTo>
                <a:lnTo>
                  <a:pt x="1723" y="17162"/>
                </a:lnTo>
              </a:path>
            </a:pathLst>
          </a:custGeom>
          <a:ln w="800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79000" y="5540564"/>
            <a:ext cx="635" cy="22860"/>
          </a:xfrm>
          <a:custGeom>
            <a:avLst/>
            <a:gdLst/>
            <a:ahLst/>
            <a:cxnLst/>
            <a:rect l="l" t="t" r="r" b="b"/>
            <a:pathLst>
              <a:path w="635" h="22860">
                <a:moveTo>
                  <a:pt x="533" y="0"/>
                </a:moveTo>
                <a:lnTo>
                  <a:pt x="0" y="22709"/>
                </a:lnTo>
              </a:path>
            </a:pathLst>
          </a:custGeom>
          <a:ln w="800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920792" y="5676197"/>
            <a:ext cx="52705" cy="46990"/>
          </a:xfrm>
          <a:custGeom>
            <a:avLst/>
            <a:gdLst/>
            <a:ahLst/>
            <a:cxnLst/>
            <a:rect l="l" t="t" r="r" b="b"/>
            <a:pathLst>
              <a:path w="52705" h="46989">
                <a:moveTo>
                  <a:pt x="52686" y="46476"/>
                </a:moveTo>
                <a:lnTo>
                  <a:pt x="0" y="0"/>
                </a:lnTo>
              </a:path>
            </a:pathLst>
          </a:custGeom>
          <a:ln w="7988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53040" y="5788347"/>
            <a:ext cx="65405" cy="34925"/>
          </a:xfrm>
          <a:custGeom>
            <a:avLst/>
            <a:gdLst/>
            <a:ahLst/>
            <a:cxnLst/>
            <a:rect l="l" t="t" r="r" b="b"/>
            <a:pathLst>
              <a:path w="65405" h="34925">
                <a:moveTo>
                  <a:pt x="64953" y="0"/>
                </a:moveTo>
                <a:lnTo>
                  <a:pt x="0" y="34467"/>
                </a:lnTo>
              </a:path>
            </a:pathLst>
          </a:custGeom>
          <a:ln w="798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33740" y="5805613"/>
            <a:ext cx="49530" cy="35560"/>
          </a:xfrm>
          <a:custGeom>
            <a:avLst/>
            <a:gdLst/>
            <a:ahLst/>
            <a:cxnLst/>
            <a:rect l="l" t="t" r="r" b="b"/>
            <a:pathLst>
              <a:path w="49530" h="35560">
                <a:moveTo>
                  <a:pt x="0" y="19151"/>
                </a:moveTo>
                <a:lnTo>
                  <a:pt x="1093" y="6381"/>
                </a:lnTo>
                <a:lnTo>
                  <a:pt x="7923" y="0"/>
                </a:lnTo>
                <a:lnTo>
                  <a:pt x="49160" y="35105"/>
                </a:lnTo>
              </a:path>
            </a:pathLst>
          </a:custGeom>
          <a:ln w="7986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28811" y="5844808"/>
            <a:ext cx="90805" cy="71755"/>
          </a:xfrm>
          <a:custGeom>
            <a:avLst/>
            <a:gdLst/>
            <a:ahLst/>
            <a:cxnLst/>
            <a:rect l="l" t="t" r="r" b="b"/>
            <a:pathLst>
              <a:path w="90805" h="71754">
                <a:moveTo>
                  <a:pt x="90445" y="52624"/>
                </a:moveTo>
                <a:lnTo>
                  <a:pt x="39887" y="71759"/>
                </a:lnTo>
                <a:lnTo>
                  <a:pt x="0" y="37493"/>
                </a:lnTo>
                <a:lnTo>
                  <a:pt x="3206" y="0"/>
                </a:lnTo>
              </a:path>
            </a:pathLst>
          </a:custGeom>
          <a:ln w="798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664954" y="5812388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5">
                <a:moveTo>
                  <a:pt x="13423" y="0"/>
                </a:moveTo>
                <a:lnTo>
                  <a:pt x="0" y="13061"/>
                </a:lnTo>
              </a:path>
            </a:pathLst>
          </a:custGeom>
          <a:ln w="7989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28238" y="5861088"/>
            <a:ext cx="2540" cy="3175"/>
          </a:xfrm>
          <a:custGeom>
            <a:avLst/>
            <a:gdLst/>
            <a:ahLst/>
            <a:cxnLst/>
            <a:rect l="l" t="t" r="r" b="b"/>
            <a:pathLst>
              <a:path w="2539" h="3175">
                <a:moveTo>
                  <a:pt x="2347" y="0"/>
                </a:moveTo>
                <a:lnTo>
                  <a:pt x="0" y="2563"/>
                </a:lnTo>
              </a:path>
            </a:pathLst>
          </a:custGeom>
          <a:ln w="7991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586611" y="5768883"/>
            <a:ext cx="351155" cy="251460"/>
          </a:xfrm>
          <a:custGeom>
            <a:avLst/>
            <a:gdLst/>
            <a:ahLst/>
            <a:cxnLst/>
            <a:rect l="l" t="t" r="r" b="b"/>
            <a:pathLst>
              <a:path w="351155" h="251460">
                <a:moveTo>
                  <a:pt x="159837" y="104791"/>
                </a:moveTo>
                <a:lnTo>
                  <a:pt x="104909" y="74583"/>
                </a:lnTo>
                <a:lnTo>
                  <a:pt x="13578" y="45481"/>
                </a:lnTo>
                <a:lnTo>
                  <a:pt x="0" y="54278"/>
                </a:lnTo>
                <a:lnTo>
                  <a:pt x="134446" y="117507"/>
                </a:lnTo>
                <a:lnTo>
                  <a:pt x="157730" y="119937"/>
                </a:lnTo>
                <a:lnTo>
                  <a:pt x="161203" y="125351"/>
                </a:lnTo>
                <a:lnTo>
                  <a:pt x="140560" y="137876"/>
                </a:lnTo>
                <a:lnTo>
                  <a:pt x="74391" y="204779"/>
                </a:lnTo>
                <a:lnTo>
                  <a:pt x="53647" y="244480"/>
                </a:lnTo>
                <a:lnTo>
                  <a:pt x="72315" y="251245"/>
                </a:lnTo>
                <a:lnTo>
                  <a:pt x="166368" y="155133"/>
                </a:lnTo>
                <a:lnTo>
                  <a:pt x="174776" y="136179"/>
                </a:lnTo>
                <a:lnTo>
                  <a:pt x="226455" y="176454"/>
                </a:lnTo>
                <a:lnTo>
                  <a:pt x="309639" y="206231"/>
                </a:lnTo>
                <a:lnTo>
                  <a:pt x="340312" y="208944"/>
                </a:lnTo>
                <a:lnTo>
                  <a:pt x="350673" y="192914"/>
                </a:lnTo>
                <a:lnTo>
                  <a:pt x="205060" y="117507"/>
                </a:lnTo>
                <a:lnTo>
                  <a:pt x="219844" y="111619"/>
                </a:lnTo>
                <a:lnTo>
                  <a:pt x="255319" y="76604"/>
                </a:lnTo>
                <a:lnTo>
                  <a:pt x="286371" y="13279"/>
                </a:lnTo>
                <a:lnTo>
                  <a:pt x="272184" y="0"/>
                </a:lnTo>
                <a:lnTo>
                  <a:pt x="218099" y="50039"/>
                </a:lnTo>
                <a:lnTo>
                  <a:pt x="179269" y="97728"/>
                </a:lnTo>
              </a:path>
            </a:pathLst>
          </a:custGeom>
          <a:ln w="7986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93171" y="5585832"/>
            <a:ext cx="76200" cy="111760"/>
          </a:xfrm>
          <a:custGeom>
            <a:avLst/>
            <a:gdLst/>
            <a:ahLst/>
            <a:cxnLst/>
            <a:rect l="l" t="t" r="r" b="b"/>
            <a:pathLst>
              <a:path w="76200" h="111760">
                <a:moveTo>
                  <a:pt x="0" y="100361"/>
                </a:moveTo>
                <a:lnTo>
                  <a:pt x="23507" y="39089"/>
                </a:lnTo>
                <a:lnTo>
                  <a:pt x="56357" y="0"/>
                </a:lnTo>
                <a:lnTo>
                  <a:pt x="75965" y="2031"/>
                </a:lnTo>
                <a:lnTo>
                  <a:pt x="43115" y="92644"/>
                </a:lnTo>
                <a:lnTo>
                  <a:pt x="24788" y="111300"/>
                </a:lnTo>
              </a:path>
            </a:pathLst>
          </a:custGeom>
          <a:ln w="7994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923150" y="5654621"/>
            <a:ext cx="373380" cy="179705"/>
          </a:xfrm>
          <a:custGeom>
            <a:avLst/>
            <a:gdLst/>
            <a:ahLst/>
            <a:cxnLst/>
            <a:rect l="l" t="t" r="r" b="b"/>
            <a:pathLst>
              <a:path w="373380" h="179704">
                <a:moveTo>
                  <a:pt x="194805" y="42514"/>
                </a:moveTo>
                <a:lnTo>
                  <a:pt x="230958" y="50768"/>
                </a:lnTo>
                <a:lnTo>
                  <a:pt x="336636" y="72594"/>
                </a:lnTo>
                <a:lnTo>
                  <a:pt x="373050" y="88331"/>
                </a:lnTo>
                <a:lnTo>
                  <a:pt x="367197" y="98738"/>
                </a:lnTo>
                <a:lnTo>
                  <a:pt x="211862" y="65739"/>
                </a:lnTo>
                <a:lnTo>
                  <a:pt x="190980" y="55331"/>
                </a:lnTo>
                <a:lnTo>
                  <a:pt x="187160" y="104323"/>
                </a:lnTo>
                <a:lnTo>
                  <a:pt x="155334" y="163717"/>
                </a:lnTo>
                <a:lnTo>
                  <a:pt x="134200" y="179417"/>
                </a:lnTo>
                <a:lnTo>
                  <a:pt x="117138" y="173109"/>
                </a:lnTo>
                <a:lnTo>
                  <a:pt x="153296" y="65994"/>
                </a:lnTo>
                <a:lnTo>
                  <a:pt x="169019" y="52544"/>
                </a:lnTo>
                <a:lnTo>
                  <a:pt x="140064" y="61931"/>
                </a:lnTo>
                <a:lnTo>
                  <a:pt x="47618" y="40360"/>
                </a:lnTo>
                <a:lnTo>
                  <a:pt x="0" y="16497"/>
                </a:lnTo>
                <a:lnTo>
                  <a:pt x="4844" y="0"/>
                </a:lnTo>
                <a:lnTo>
                  <a:pt x="148206" y="23602"/>
                </a:lnTo>
                <a:lnTo>
                  <a:pt x="169019" y="34925"/>
                </a:lnTo>
              </a:path>
            </a:pathLst>
          </a:custGeom>
          <a:ln w="7982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826449" y="5378468"/>
            <a:ext cx="192405" cy="167640"/>
          </a:xfrm>
          <a:custGeom>
            <a:avLst/>
            <a:gdLst/>
            <a:ahLst/>
            <a:cxnLst/>
            <a:rect l="l" t="t" r="r" b="b"/>
            <a:pathLst>
              <a:path w="192405" h="167639">
                <a:moveTo>
                  <a:pt x="5442" y="91878"/>
                </a:moveTo>
                <a:lnTo>
                  <a:pt x="0" y="76412"/>
                </a:lnTo>
                <a:lnTo>
                  <a:pt x="28720" y="0"/>
                </a:lnTo>
                <a:lnTo>
                  <a:pt x="43323" y="4398"/>
                </a:lnTo>
                <a:lnTo>
                  <a:pt x="50451" y="43657"/>
                </a:lnTo>
                <a:lnTo>
                  <a:pt x="40042" y="96446"/>
                </a:lnTo>
                <a:lnTo>
                  <a:pt x="32647" y="103424"/>
                </a:lnTo>
                <a:lnTo>
                  <a:pt x="59473" y="98999"/>
                </a:lnTo>
                <a:lnTo>
                  <a:pt x="192185" y="118448"/>
                </a:lnTo>
                <a:lnTo>
                  <a:pt x="188632" y="132993"/>
                </a:lnTo>
                <a:lnTo>
                  <a:pt x="132269" y="141625"/>
                </a:lnTo>
                <a:lnTo>
                  <a:pt x="47735" y="134015"/>
                </a:lnTo>
                <a:lnTo>
                  <a:pt x="24302" y="117767"/>
                </a:lnTo>
                <a:lnTo>
                  <a:pt x="23625" y="139450"/>
                </a:lnTo>
                <a:lnTo>
                  <a:pt x="13498" y="167493"/>
                </a:lnTo>
              </a:path>
            </a:pathLst>
          </a:custGeom>
          <a:ln w="7988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659260" y="5470515"/>
            <a:ext cx="172085" cy="97790"/>
          </a:xfrm>
          <a:custGeom>
            <a:avLst/>
            <a:gdLst/>
            <a:ahLst/>
            <a:cxnLst/>
            <a:rect l="l" t="t" r="r" b="b"/>
            <a:pathLst>
              <a:path w="172085" h="97789">
                <a:moveTo>
                  <a:pt x="136276" y="97723"/>
                </a:moveTo>
                <a:lnTo>
                  <a:pt x="157196" y="43657"/>
                </a:lnTo>
                <a:lnTo>
                  <a:pt x="172002" y="22677"/>
                </a:lnTo>
                <a:lnTo>
                  <a:pt x="0" y="9551"/>
                </a:lnTo>
                <a:lnTo>
                  <a:pt x="5692" y="0"/>
                </a:lnTo>
                <a:lnTo>
                  <a:pt x="88546" y="0"/>
                </a:lnTo>
                <a:lnTo>
                  <a:pt x="168843" y="11141"/>
                </a:lnTo>
              </a:path>
            </a:pathLst>
          </a:custGeom>
          <a:ln w="7983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88226" y="5533796"/>
            <a:ext cx="58419" cy="114935"/>
          </a:xfrm>
          <a:custGeom>
            <a:avLst/>
            <a:gdLst/>
            <a:ahLst/>
            <a:cxnLst/>
            <a:rect l="l" t="t" r="r" b="b"/>
            <a:pathLst>
              <a:path w="58419" h="114935">
                <a:moveTo>
                  <a:pt x="0" y="107801"/>
                </a:moveTo>
                <a:lnTo>
                  <a:pt x="7891" y="59569"/>
                </a:lnTo>
                <a:lnTo>
                  <a:pt x="37939" y="1526"/>
                </a:lnTo>
                <a:lnTo>
                  <a:pt x="57803" y="0"/>
                </a:lnTo>
                <a:lnTo>
                  <a:pt x="42272" y="89346"/>
                </a:lnTo>
                <a:lnTo>
                  <a:pt x="28848" y="114459"/>
                </a:lnTo>
              </a:path>
            </a:pathLst>
          </a:custGeom>
          <a:ln w="799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17084" y="5648257"/>
            <a:ext cx="147955" cy="9525"/>
          </a:xfrm>
          <a:custGeom>
            <a:avLst/>
            <a:gdLst/>
            <a:ahLst/>
            <a:cxnLst/>
            <a:rect l="l" t="t" r="r" b="b"/>
            <a:pathLst>
              <a:path w="147955" h="9525">
                <a:moveTo>
                  <a:pt x="0" y="0"/>
                </a:moveTo>
                <a:lnTo>
                  <a:pt x="54159" y="1116"/>
                </a:lnTo>
                <a:lnTo>
                  <a:pt x="147880" y="9158"/>
                </a:lnTo>
              </a:path>
            </a:pathLst>
          </a:custGeom>
          <a:ln w="797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18106" y="5632120"/>
            <a:ext cx="347345" cy="152400"/>
          </a:xfrm>
          <a:custGeom>
            <a:avLst/>
            <a:gdLst/>
            <a:ahLst/>
            <a:cxnLst/>
            <a:rect l="l" t="t" r="r" b="b"/>
            <a:pathLst>
              <a:path w="347344" h="152400">
                <a:moveTo>
                  <a:pt x="346858" y="41455"/>
                </a:moveTo>
                <a:lnTo>
                  <a:pt x="230424" y="35121"/>
                </a:lnTo>
                <a:lnTo>
                  <a:pt x="196102" y="29362"/>
                </a:lnTo>
                <a:lnTo>
                  <a:pt x="198977" y="70222"/>
                </a:lnTo>
                <a:lnTo>
                  <a:pt x="178276" y="134440"/>
                </a:lnTo>
                <a:lnTo>
                  <a:pt x="159175" y="152208"/>
                </a:lnTo>
                <a:lnTo>
                  <a:pt x="141606" y="152208"/>
                </a:lnTo>
                <a:lnTo>
                  <a:pt x="162996" y="28091"/>
                </a:lnTo>
                <a:lnTo>
                  <a:pt x="143335" y="40620"/>
                </a:lnTo>
                <a:lnTo>
                  <a:pt x="72091" y="37993"/>
                </a:lnTo>
                <a:lnTo>
                  <a:pt x="9955" y="22166"/>
                </a:lnTo>
                <a:lnTo>
                  <a:pt x="0" y="14811"/>
                </a:lnTo>
                <a:lnTo>
                  <a:pt x="4865" y="0"/>
                </a:lnTo>
                <a:lnTo>
                  <a:pt x="142887" y="1691"/>
                </a:lnTo>
                <a:lnTo>
                  <a:pt x="170129" y="9482"/>
                </a:lnTo>
              </a:path>
            </a:pathLst>
          </a:custGeom>
          <a:ln w="7981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44793" y="5722202"/>
            <a:ext cx="125730" cy="99695"/>
          </a:xfrm>
          <a:custGeom>
            <a:avLst/>
            <a:gdLst/>
            <a:ahLst/>
            <a:cxnLst/>
            <a:rect l="l" t="t" r="r" b="b"/>
            <a:pathLst>
              <a:path w="125730" h="99695">
                <a:moveTo>
                  <a:pt x="125402" y="0"/>
                </a:moveTo>
                <a:lnTo>
                  <a:pt x="77933" y="23533"/>
                </a:lnTo>
                <a:lnTo>
                  <a:pt x="36630" y="56499"/>
                </a:lnTo>
                <a:lnTo>
                  <a:pt x="4635" y="93150"/>
                </a:lnTo>
                <a:lnTo>
                  <a:pt x="0" y="99435"/>
                </a:lnTo>
              </a:path>
            </a:pathLst>
          </a:custGeom>
          <a:ln w="7987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83679" y="5344959"/>
            <a:ext cx="1047115" cy="706120"/>
          </a:xfrm>
          <a:custGeom>
            <a:avLst/>
            <a:gdLst/>
            <a:ahLst/>
            <a:cxnLst/>
            <a:rect l="l" t="t" r="r" b="b"/>
            <a:pathLst>
              <a:path w="1047114" h="706120">
                <a:moveTo>
                  <a:pt x="789032" y="477910"/>
                </a:moveTo>
                <a:lnTo>
                  <a:pt x="847974" y="467040"/>
                </a:lnTo>
                <a:lnTo>
                  <a:pt x="899300" y="467253"/>
                </a:lnTo>
                <a:lnTo>
                  <a:pt x="935559" y="472105"/>
                </a:lnTo>
                <a:lnTo>
                  <a:pt x="949301" y="475155"/>
                </a:lnTo>
                <a:lnTo>
                  <a:pt x="963068" y="468286"/>
                </a:lnTo>
                <a:lnTo>
                  <a:pt x="994117" y="447615"/>
                </a:lnTo>
                <a:lnTo>
                  <a:pt x="1027078" y="413048"/>
                </a:lnTo>
                <a:lnTo>
                  <a:pt x="1046576" y="364492"/>
                </a:lnTo>
                <a:lnTo>
                  <a:pt x="1037425" y="312043"/>
                </a:lnTo>
                <a:lnTo>
                  <a:pt x="1007360" y="268924"/>
                </a:lnTo>
                <a:lnTo>
                  <a:pt x="975387" y="239702"/>
                </a:lnTo>
                <a:lnTo>
                  <a:pt x="960506" y="228946"/>
                </a:lnTo>
                <a:lnTo>
                  <a:pt x="947654" y="229834"/>
                </a:lnTo>
                <a:lnTo>
                  <a:pt x="913078" y="228059"/>
                </a:lnTo>
                <a:lnTo>
                  <a:pt x="862746" y="216956"/>
                </a:lnTo>
                <a:lnTo>
                  <a:pt x="802626" y="189862"/>
                </a:lnTo>
                <a:lnTo>
                  <a:pt x="751538" y="145117"/>
                </a:lnTo>
                <a:lnTo>
                  <a:pt x="733307" y="102426"/>
                </a:lnTo>
                <a:lnTo>
                  <a:pt x="733183" y="70456"/>
                </a:lnTo>
                <a:lnTo>
                  <a:pt x="736419" y="57873"/>
                </a:lnTo>
                <a:lnTo>
                  <a:pt x="727522" y="49869"/>
                </a:lnTo>
                <a:lnTo>
                  <a:pt x="699451" y="31706"/>
                </a:lnTo>
                <a:lnTo>
                  <a:pt x="650139" y="12159"/>
                </a:lnTo>
                <a:lnTo>
                  <a:pt x="577521" y="0"/>
                </a:lnTo>
                <a:lnTo>
                  <a:pt x="505445" y="2396"/>
                </a:lnTo>
                <a:lnTo>
                  <a:pt x="453133" y="14595"/>
                </a:lnTo>
                <a:lnTo>
                  <a:pt x="421255" y="28127"/>
                </a:lnTo>
                <a:lnTo>
                  <a:pt x="410481" y="34520"/>
                </a:lnTo>
                <a:lnTo>
                  <a:pt x="406772" y="45165"/>
                </a:lnTo>
                <a:lnTo>
                  <a:pt x="393037" y="71705"/>
                </a:lnTo>
                <a:lnTo>
                  <a:pt x="365362" y="106050"/>
                </a:lnTo>
                <a:lnTo>
                  <a:pt x="319832" y="140109"/>
                </a:lnTo>
                <a:lnTo>
                  <a:pt x="258780" y="161719"/>
                </a:lnTo>
                <a:lnTo>
                  <a:pt x="196964" y="168668"/>
                </a:lnTo>
                <a:lnTo>
                  <a:pt x="149091" y="167812"/>
                </a:lnTo>
                <a:lnTo>
                  <a:pt x="129866" y="166004"/>
                </a:lnTo>
                <a:lnTo>
                  <a:pt x="113842" y="171495"/>
                </a:lnTo>
                <a:lnTo>
                  <a:pt x="76540" y="189376"/>
                </a:lnTo>
                <a:lnTo>
                  <a:pt x="34114" y="221756"/>
                </a:lnTo>
                <a:lnTo>
                  <a:pt x="2718" y="270747"/>
                </a:lnTo>
                <a:lnTo>
                  <a:pt x="0" y="328125"/>
                </a:lnTo>
                <a:lnTo>
                  <a:pt x="17526" y="366418"/>
                </a:lnTo>
                <a:lnTo>
                  <a:pt x="39573" y="387800"/>
                </a:lnTo>
                <a:lnTo>
                  <a:pt x="50417" y="394445"/>
                </a:lnTo>
                <a:lnTo>
                  <a:pt x="67195" y="393865"/>
                </a:lnTo>
                <a:lnTo>
                  <a:pt x="109971" y="397595"/>
                </a:lnTo>
                <a:lnTo>
                  <a:pt x="167405" y="413834"/>
                </a:lnTo>
                <a:lnTo>
                  <a:pt x="228160" y="450786"/>
                </a:lnTo>
                <a:lnTo>
                  <a:pt x="266203" y="503036"/>
                </a:lnTo>
                <a:lnTo>
                  <a:pt x="273929" y="553144"/>
                </a:lnTo>
                <a:lnTo>
                  <a:pt x="267046" y="590782"/>
                </a:lnTo>
                <a:lnTo>
                  <a:pt x="261260" y="605623"/>
                </a:lnTo>
                <a:lnTo>
                  <a:pt x="272308" y="620469"/>
                </a:lnTo>
                <a:lnTo>
                  <a:pt x="306804" y="653547"/>
                </a:lnTo>
                <a:lnTo>
                  <a:pt x="366783" y="687664"/>
                </a:lnTo>
                <a:lnTo>
                  <a:pt x="454279" y="705627"/>
                </a:lnTo>
                <a:lnTo>
                  <a:pt x="543268" y="697671"/>
                </a:lnTo>
                <a:lnTo>
                  <a:pt x="605472" y="674724"/>
                </a:lnTo>
                <a:lnTo>
                  <a:pt x="641990" y="650730"/>
                </a:lnTo>
                <a:lnTo>
                  <a:pt x="653918" y="639633"/>
                </a:lnTo>
                <a:lnTo>
                  <a:pt x="652958" y="628630"/>
                </a:lnTo>
                <a:lnTo>
                  <a:pt x="656927" y="599742"/>
                </a:lnTo>
                <a:lnTo>
                  <a:pt x="676103" y="559149"/>
                </a:lnTo>
                <a:lnTo>
                  <a:pt x="720760" y="513031"/>
                </a:lnTo>
                <a:lnTo>
                  <a:pt x="755595" y="491179"/>
                </a:lnTo>
                <a:lnTo>
                  <a:pt x="759057" y="489535"/>
                </a:lnTo>
                <a:lnTo>
                  <a:pt x="762483" y="487881"/>
                </a:lnTo>
                <a:lnTo>
                  <a:pt x="765951" y="486387"/>
                </a:lnTo>
                <a:lnTo>
                  <a:pt x="774418" y="482787"/>
                </a:lnTo>
                <a:lnTo>
                  <a:pt x="779812" y="480952"/>
                </a:lnTo>
                <a:lnTo>
                  <a:pt x="785468" y="479032"/>
                </a:lnTo>
                <a:lnTo>
                  <a:pt x="789032" y="477910"/>
                </a:lnTo>
                <a:close/>
              </a:path>
            </a:pathLst>
          </a:custGeom>
          <a:ln w="7985">
            <a:solidFill>
              <a:srgbClr val="DEC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25093" y="7905518"/>
            <a:ext cx="1151797" cy="984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56506" y="1026146"/>
            <a:ext cx="2544425" cy="1026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13453" y="3866832"/>
            <a:ext cx="776166" cy="10356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9820">
              <a:lnSpc>
                <a:spcPct val="100000"/>
              </a:lnSpc>
            </a:pPr>
            <a:r>
              <a:rPr spc="254" dirty="0"/>
              <a:t>Lead</a:t>
            </a:r>
            <a:r>
              <a:rPr spc="-140" dirty="0"/>
              <a:t> </a:t>
            </a:r>
            <a:r>
              <a:rPr spc="140" dirty="0"/>
              <a:t>manufacturer</a:t>
            </a:r>
            <a:r>
              <a:rPr spc="-140" dirty="0"/>
              <a:t> </a:t>
            </a:r>
            <a:r>
              <a:rPr spc="180" dirty="0"/>
              <a:t>of</a:t>
            </a:r>
            <a:r>
              <a:rPr spc="-140" dirty="0"/>
              <a:t> </a:t>
            </a:r>
            <a:r>
              <a:rPr spc="200" dirty="0"/>
              <a:t>quadcopters</a:t>
            </a:r>
            <a:r>
              <a:rPr spc="-140" dirty="0"/>
              <a:t> </a:t>
            </a:r>
            <a:r>
              <a:rPr spc="60" dirty="0"/>
              <a:t>in</a:t>
            </a:r>
            <a:r>
              <a:rPr spc="-140" dirty="0"/>
              <a:t> </a:t>
            </a:r>
            <a:r>
              <a:rPr spc="305" dirty="0"/>
              <a:t>Russia</a:t>
            </a:r>
          </a:p>
          <a:p>
            <a:pPr marL="1056005">
              <a:lnSpc>
                <a:spcPct val="100000"/>
              </a:lnSpc>
              <a:spcBef>
                <a:spcPts val="30"/>
              </a:spcBef>
            </a:pPr>
            <a:endParaRPr sz="4800" dirty="0">
              <a:latin typeface="Times New Roman"/>
              <a:cs typeface="Times New Roman"/>
            </a:endParaRPr>
          </a:p>
          <a:p>
            <a:pPr marL="1109980">
              <a:lnSpc>
                <a:spcPct val="100000"/>
              </a:lnSpc>
            </a:pPr>
            <a:r>
              <a:rPr spc="175" dirty="0"/>
              <a:t>The</a:t>
            </a:r>
            <a:r>
              <a:rPr spc="-140" dirty="0"/>
              <a:t> </a:t>
            </a:r>
            <a:r>
              <a:rPr spc="220" dirty="0"/>
              <a:t>best</a:t>
            </a:r>
            <a:r>
              <a:rPr spc="-140" dirty="0"/>
              <a:t> </a:t>
            </a:r>
            <a:r>
              <a:rPr spc="200" dirty="0"/>
              <a:t>team</a:t>
            </a:r>
            <a:r>
              <a:rPr spc="-140" dirty="0"/>
              <a:t> </a:t>
            </a:r>
            <a:r>
              <a:rPr spc="180" dirty="0"/>
              <a:t>of</a:t>
            </a:r>
            <a:r>
              <a:rPr spc="-140" dirty="0"/>
              <a:t> </a:t>
            </a:r>
            <a:r>
              <a:rPr spc="305" dirty="0"/>
              <a:t>young</a:t>
            </a:r>
            <a:r>
              <a:rPr spc="-140" dirty="0"/>
              <a:t> </a:t>
            </a:r>
            <a:r>
              <a:rPr spc="165" dirty="0"/>
              <a:t>drone</a:t>
            </a:r>
            <a:r>
              <a:rPr spc="-140" dirty="0"/>
              <a:t> </a:t>
            </a:r>
            <a:r>
              <a:rPr spc="160" dirty="0"/>
              <a:t>experts</a:t>
            </a:r>
          </a:p>
          <a:p>
            <a:pPr marL="1068705" marR="5080" indent="41275">
              <a:lnSpc>
                <a:spcPct val="212800"/>
              </a:lnSpc>
            </a:pPr>
            <a:r>
              <a:rPr spc="175" dirty="0"/>
              <a:t>The</a:t>
            </a:r>
            <a:r>
              <a:rPr spc="-135" dirty="0"/>
              <a:t> </a:t>
            </a:r>
            <a:r>
              <a:rPr spc="100" dirty="0"/>
              <a:t>market</a:t>
            </a:r>
            <a:r>
              <a:rPr spc="-135" dirty="0"/>
              <a:t> </a:t>
            </a:r>
            <a:r>
              <a:rPr spc="90" dirty="0"/>
              <a:t>leader</a:t>
            </a:r>
            <a:r>
              <a:rPr spc="-135" dirty="0"/>
              <a:t> </a:t>
            </a:r>
            <a:r>
              <a:rPr spc="180" dirty="0"/>
              <a:t>of</a:t>
            </a:r>
            <a:r>
              <a:rPr spc="-135" dirty="0"/>
              <a:t> </a:t>
            </a:r>
            <a:r>
              <a:rPr spc="155" dirty="0"/>
              <a:t>the</a:t>
            </a:r>
            <a:r>
              <a:rPr spc="-135" dirty="0"/>
              <a:t> </a:t>
            </a:r>
            <a:r>
              <a:rPr spc="170" dirty="0"/>
              <a:t>educational</a:t>
            </a:r>
            <a:r>
              <a:rPr spc="-135" dirty="0"/>
              <a:t> </a:t>
            </a:r>
            <a:r>
              <a:rPr spc="165" dirty="0"/>
              <a:t>drone</a:t>
            </a:r>
            <a:r>
              <a:rPr spc="-135" dirty="0"/>
              <a:t> </a:t>
            </a:r>
            <a:r>
              <a:rPr spc="100" dirty="0"/>
              <a:t>market</a:t>
            </a:r>
            <a:r>
              <a:rPr spc="-135" dirty="0"/>
              <a:t> </a:t>
            </a:r>
            <a:r>
              <a:rPr spc="60" dirty="0"/>
              <a:t>in</a:t>
            </a:r>
            <a:r>
              <a:rPr spc="-135" dirty="0"/>
              <a:t> </a:t>
            </a:r>
            <a:r>
              <a:rPr spc="305" dirty="0"/>
              <a:t>Russia  </a:t>
            </a:r>
            <a:r>
              <a:rPr spc="480" dirty="0"/>
              <a:t>6</a:t>
            </a:r>
            <a:r>
              <a:rPr spc="-140" dirty="0"/>
              <a:t> </a:t>
            </a:r>
            <a:r>
              <a:rPr spc="150" dirty="0"/>
              <a:t>years</a:t>
            </a:r>
            <a:r>
              <a:rPr spc="-140" dirty="0"/>
              <a:t> </a:t>
            </a:r>
            <a:r>
              <a:rPr spc="180" dirty="0"/>
              <a:t>of</a:t>
            </a:r>
            <a:r>
              <a:rPr spc="-140" dirty="0"/>
              <a:t> </a:t>
            </a:r>
            <a:r>
              <a:rPr spc="90" dirty="0"/>
              <a:t>experience</a:t>
            </a:r>
            <a:r>
              <a:rPr spc="-140" dirty="0"/>
              <a:t> </a:t>
            </a:r>
            <a:r>
              <a:rPr spc="60" dirty="0"/>
              <a:t>in</a:t>
            </a:r>
            <a:r>
              <a:rPr spc="-140" dirty="0"/>
              <a:t> </a:t>
            </a:r>
            <a:r>
              <a:rPr spc="165" dirty="0"/>
              <a:t>drone</a:t>
            </a:r>
            <a:r>
              <a:rPr spc="-140" dirty="0"/>
              <a:t> </a:t>
            </a:r>
            <a:r>
              <a:rPr spc="195" dirty="0"/>
              <a:t>development</a:t>
            </a:r>
          </a:p>
          <a:p>
            <a:pPr marL="1056005">
              <a:lnSpc>
                <a:spcPct val="100000"/>
              </a:lnSpc>
              <a:spcBef>
                <a:spcPts val="15"/>
              </a:spcBef>
            </a:pPr>
            <a:endParaRPr sz="5600" dirty="0">
              <a:latin typeface="Times New Roman"/>
              <a:cs typeface="Times New Roman"/>
            </a:endParaRPr>
          </a:p>
          <a:p>
            <a:pPr marL="1099820">
              <a:lnSpc>
                <a:spcPct val="100000"/>
              </a:lnSpc>
            </a:pPr>
            <a:r>
              <a:rPr spc="155" dirty="0"/>
              <a:t>WorldSkills </a:t>
            </a:r>
            <a:r>
              <a:rPr spc="305" dirty="0"/>
              <a:t>Russia</a:t>
            </a:r>
            <a:r>
              <a:rPr spc="-445" dirty="0"/>
              <a:t> </a:t>
            </a:r>
            <a:r>
              <a:rPr spc="125" dirty="0"/>
              <a:t>Partner</a:t>
            </a:r>
          </a:p>
        </p:txBody>
      </p:sp>
      <p:sp>
        <p:nvSpPr>
          <p:cNvPr id="105" name="object 105"/>
          <p:cNvSpPr/>
          <p:nvPr/>
        </p:nvSpPr>
        <p:spPr>
          <a:xfrm>
            <a:off x="1291060" y="3059173"/>
            <a:ext cx="875665" cy="372745"/>
          </a:xfrm>
          <a:custGeom>
            <a:avLst/>
            <a:gdLst/>
            <a:ahLst/>
            <a:cxnLst/>
            <a:rect l="l" t="t" r="r" b="b"/>
            <a:pathLst>
              <a:path w="875664" h="372745">
                <a:moveTo>
                  <a:pt x="755086" y="0"/>
                </a:moveTo>
                <a:lnTo>
                  <a:pt x="120467" y="0"/>
                </a:lnTo>
                <a:lnTo>
                  <a:pt x="0" y="372135"/>
                </a:lnTo>
                <a:lnTo>
                  <a:pt x="875617" y="372135"/>
                </a:lnTo>
                <a:lnTo>
                  <a:pt x="755086" y="0"/>
                </a:lnTo>
                <a:close/>
              </a:path>
            </a:pathLst>
          </a:custGeom>
          <a:solidFill>
            <a:srgbClr val="606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291060" y="3059173"/>
            <a:ext cx="875665" cy="372745"/>
          </a:xfrm>
          <a:custGeom>
            <a:avLst/>
            <a:gdLst/>
            <a:ahLst/>
            <a:cxnLst/>
            <a:rect l="l" t="t" r="r" b="b"/>
            <a:pathLst>
              <a:path w="875664" h="372745">
                <a:moveTo>
                  <a:pt x="120466" y="0"/>
                </a:moveTo>
                <a:lnTo>
                  <a:pt x="0" y="372138"/>
                </a:lnTo>
                <a:lnTo>
                  <a:pt x="875619" y="372138"/>
                </a:lnTo>
                <a:lnTo>
                  <a:pt x="755084" y="0"/>
                </a:lnTo>
                <a:lnTo>
                  <a:pt x="120466" y="0"/>
                </a:lnTo>
                <a:close/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60848" y="2711592"/>
            <a:ext cx="254000" cy="575310"/>
          </a:xfrm>
          <a:custGeom>
            <a:avLst/>
            <a:gdLst/>
            <a:ahLst/>
            <a:cxnLst/>
            <a:rect l="l" t="t" r="r" b="b"/>
            <a:pathLst>
              <a:path w="254000" h="575310">
                <a:moveTo>
                  <a:pt x="246652" y="528999"/>
                </a:moveTo>
                <a:lnTo>
                  <a:pt x="227103" y="536915"/>
                </a:lnTo>
                <a:lnTo>
                  <a:pt x="253835" y="574862"/>
                </a:lnTo>
                <a:lnTo>
                  <a:pt x="246652" y="528999"/>
                </a:lnTo>
                <a:close/>
              </a:path>
              <a:path w="254000" h="575310">
                <a:moveTo>
                  <a:pt x="193187" y="469148"/>
                </a:moveTo>
                <a:lnTo>
                  <a:pt x="189889" y="469284"/>
                </a:lnTo>
                <a:lnTo>
                  <a:pt x="184989" y="471263"/>
                </a:lnTo>
                <a:lnTo>
                  <a:pt x="183471" y="472310"/>
                </a:lnTo>
                <a:lnTo>
                  <a:pt x="182392" y="473399"/>
                </a:lnTo>
                <a:lnTo>
                  <a:pt x="221710" y="529209"/>
                </a:lnTo>
                <a:lnTo>
                  <a:pt x="245165" y="519722"/>
                </a:lnTo>
                <a:lnTo>
                  <a:pt x="237739" y="472310"/>
                </a:lnTo>
                <a:lnTo>
                  <a:pt x="199972" y="472310"/>
                </a:lnTo>
                <a:lnTo>
                  <a:pt x="193187" y="469148"/>
                </a:lnTo>
                <a:close/>
              </a:path>
              <a:path w="254000" h="575310">
                <a:moveTo>
                  <a:pt x="214475" y="460540"/>
                </a:moveTo>
                <a:lnTo>
                  <a:pt x="211176" y="460666"/>
                </a:lnTo>
                <a:lnTo>
                  <a:pt x="205072" y="463137"/>
                </a:lnTo>
                <a:lnTo>
                  <a:pt x="202601" y="465336"/>
                </a:lnTo>
                <a:lnTo>
                  <a:pt x="199972" y="472310"/>
                </a:lnTo>
                <a:lnTo>
                  <a:pt x="237739" y="472310"/>
                </a:lnTo>
                <a:lnTo>
                  <a:pt x="236392" y="463713"/>
                </a:lnTo>
                <a:lnTo>
                  <a:pt x="221207" y="463713"/>
                </a:lnTo>
                <a:lnTo>
                  <a:pt x="214475" y="460540"/>
                </a:lnTo>
                <a:close/>
              </a:path>
              <a:path w="254000" h="575310">
                <a:moveTo>
                  <a:pt x="98646" y="113671"/>
                </a:moveTo>
                <a:lnTo>
                  <a:pt x="44585" y="135556"/>
                </a:lnTo>
                <a:lnTo>
                  <a:pt x="177952" y="465095"/>
                </a:lnTo>
                <a:lnTo>
                  <a:pt x="179544" y="463881"/>
                </a:lnTo>
                <a:lnTo>
                  <a:pt x="181366" y="462844"/>
                </a:lnTo>
                <a:lnTo>
                  <a:pt x="187292" y="460446"/>
                </a:lnTo>
                <a:lnTo>
                  <a:pt x="191502" y="459965"/>
                </a:lnTo>
                <a:lnTo>
                  <a:pt x="195718" y="459965"/>
                </a:lnTo>
                <a:lnTo>
                  <a:pt x="197470" y="457546"/>
                </a:lnTo>
                <a:lnTo>
                  <a:pt x="200789" y="454980"/>
                </a:lnTo>
                <a:lnTo>
                  <a:pt x="208580" y="451829"/>
                </a:lnTo>
                <a:lnTo>
                  <a:pt x="212736" y="451368"/>
                </a:lnTo>
                <a:lnTo>
                  <a:pt x="216963" y="451368"/>
                </a:lnTo>
                <a:lnTo>
                  <a:pt x="218715" y="448949"/>
                </a:lnTo>
                <a:lnTo>
                  <a:pt x="222066" y="446373"/>
                </a:lnTo>
                <a:lnTo>
                  <a:pt x="227993" y="443976"/>
                </a:lnTo>
                <a:lnTo>
                  <a:pt x="230024" y="443441"/>
                </a:lnTo>
                <a:lnTo>
                  <a:pt x="232024" y="443222"/>
                </a:lnTo>
                <a:lnTo>
                  <a:pt x="98646" y="113671"/>
                </a:lnTo>
                <a:close/>
              </a:path>
              <a:path w="254000" h="575310">
                <a:moveTo>
                  <a:pt x="233029" y="452237"/>
                </a:moveTo>
                <a:lnTo>
                  <a:pt x="231249" y="452541"/>
                </a:lnTo>
                <a:lnTo>
                  <a:pt x="226349" y="454520"/>
                </a:lnTo>
                <a:lnTo>
                  <a:pt x="223888" y="456729"/>
                </a:lnTo>
                <a:lnTo>
                  <a:pt x="221207" y="463713"/>
                </a:lnTo>
                <a:lnTo>
                  <a:pt x="236392" y="463713"/>
                </a:lnTo>
                <a:lnTo>
                  <a:pt x="234600" y="452268"/>
                </a:lnTo>
                <a:lnTo>
                  <a:pt x="233029" y="452237"/>
                </a:lnTo>
                <a:close/>
              </a:path>
              <a:path w="254000" h="575310">
                <a:moveTo>
                  <a:pt x="195718" y="459965"/>
                </a:moveTo>
                <a:lnTo>
                  <a:pt x="191502" y="459965"/>
                </a:lnTo>
                <a:lnTo>
                  <a:pt x="195240" y="460624"/>
                </a:lnTo>
                <a:lnTo>
                  <a:pt x="195718" y="459965"/>
                </a:lnTo>
                <a:close/>
              </a:path>
              <a:path w="254000" h="575310">
                <a:moveTo>
                  <a:pt x="216963" y="451368"/>
                </a:moveTo>
                <a:lnTo>
                  <a:pt x="212736" y="451368"/>
                </a:lnTo>
                <a:lnTo>
                  <a:pt x="216485" y="452028"/>
                </a:lnTo>
                <a:lnTo>
                  <a:pt x="216963" y="451368"/>
                </a:lnTo>
                <a:close/>
              </a:path>
              <a:path w="254000" h="575310">
                <a:moveTo>
                  <a:pt x="69851" y="42522"/>
                </a:moveTo>
                <a:lnTo>
                  <a:pt x="15790" y="64406"/>
                </a:lnTo>
                <a:lnTo>
                  <a:pt x="41140" y="127053"/>
                </a:lnTo>
                <a:lnTo>
                  <a:pt x="95211" y="105180"/>
                </a:lnTo>
                <a:lnTo>
                  <a:pt x="69851" y="42522"/>
                </a:lnTo>
                <a:close/>
              </a:path>
              <a:path w="254000" h="575310">
                <a:moveTo>
                  <a:pt x="45653" y="0"/>
                </a:moveTo>
                <a:lnTo>
                  <a:pt x="3549" y="17036"/>
                </a:lnTo>
                <a:lnTo>
                  <a:pt x="0" y="25412"/>
                </a:lnTo>
                <a:lnTo>
                  <a:pt x="12345" y="55914"/>
                </a:lnTo>
                <a:lnTo>
                  <a:pt x="66416" y="34030"/>
                </a:lnTo>
                <a:lnTo>
                  <a:pt x="54071" y="3528"/>
                </a:lnTo>
                <a:lnTo>
                  <a:pt x="45653" y="0"/>
                </a:lnTo>
                <a:close/>
              </a:path>
            </a:pathLst>
          </a:custGeom>
          <a:solidFill>
            <a:srgbClr val="606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60852" y="2711595"/>
            <a:ext cx="66675" cy="56515"/>
          </a:xfrm>
          <a:custGeom>
            <a:avLst/>
            <a:gdLst/>
            <a:ahLst/>
            <a:cxnLst/>
            <a:rect l="l" t="t" r="r" b="b"/>
            <a:pathLst>
              <a:path w="66675" h="56514">
                <a:moveTo>
                  <a:pt x="10906" y="14062"/>
                </a:moveTo>
                <a:lnTo>
                  <a:pt x="3549" y="17039"/>
                </a:lnTo>
                <a:lnTo>
                  <a:pt x="0" y="25412"/>
                </a:lnTo>
                <a:lnTo>
                  <a:pt x="2977" y="32770"/>
                </a:lnTo>
                <a:lnTo>
                  <a:pt x="12343" y="55911"/>
                </a:lnTo>
                <a:lnTo>
                  <a:pt x="66412" y="34029"/>
                </a:lnTo>
                <a:lnTo>
                  <a:pt x="57047" y="10888"/>
                </a:lnTo>
                <a:lnTo>
                  <a:pt x="54069" y="3531"/>
                </a:lnTo>
                <a:lnTo>
                  <a:pt x="45652" y="0"/>
                </a:lnTo>
                <a:lnTo>
                  <a:pt x="38294" y="2978"/>
                </a:lnTo>
                <a:lnTo>
                  <a:pt x="10906" y="14062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76633" y="2754119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0" y="21882"/>
                </a:moveTo>
                <a:lnTo>
                  <a:pt x="25356" y="84535"/>
                </a:lnTo>
                <a:lnTo>
                  <a:pt x="79425" y="62652"/>
                </a:lnTo>
                <a:lnTo>
                  <a:pt x="54069" y="0"/>
                </a:lnTo>
                <a:lnTo>
                  <a:pt x="0" y="21882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05428" y="2825268"/>
            <a:ext cx="187960" cy="351790"/>
          </a:xfrm>
          <a:custGeom>
            <a:avLst/>
            <a:gdLst/>
            <a:ahLst/>
            <a:cxnLst/>
            <a:rect l="l" t="t" r="r" b="b"/>
            <a:pathLst>
              <a:path w="187959" h="351789">
                <a:moveTo>
                  <a:pt x="0" y="21882"/>
                </a:moveTo>
                <a:lnTo>
                  <a:pt x="133371" y="351429"/>
                </a:lnTo>
                <a:lnTo>
                  <a:pt x="134961" y="350208"/>
                </a:lnTo>
                <a:lnTo>
                  <a:pt x="136790" y="349170"/>
                </a:lnTo>
                <a:lnTo>
                  <a:pt x="138819" y="348349"/>
                </a:lnTo>
                <a:lnTo>
                  <a:pt x="142714" y="346773"/>
                </a:lnTo>
                <a:lnTo>
                  <a:pt x="146920" y="346293"/>
                </a:lnTo>
                <a:lnTo>
                  <a:pt x="150664" y="346953"/>
                </a:lnTo>
                <a:lnTo>
                  <a:pt x="152893" y="343875"/>
                </a:lnTo>
                <a:lnTo>
                  <a:pt x="156205" y="341313"/>
                </a:lnTo>
                <a:lnTo>
                  <a:pt x="160101" y="339736"/>
                </a:lnTo>
                <a:lnTo>
                  <a:pt x="163998" y="338159"/>
                </a:lnTo>
                <a:lnTo>
                  <a:pt x="168158" y="337697"/>
                </a:lnTo>
                <a:lnTo>
                  <a:pt x="171902" y="338358"/>
                </a:lnTo>
                <a:lnTo>
                  <a:pt x="174132" y="335280"/>
                </a:lnTo>
                <a:lnTo>
                  <a:pt x="187440" y="329547"/>
                </a:lnTo>
                <a:lnTo>
                  <a:pt x="54069" y="0"/>
                </a:lnTo>
                <a:lnTo>
                  <a:pt x="0" y="21882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543239" y="3163832"/>
            <a:ext cx="62865" cy="77470"/>
          </a:xfrm>
          <a:custGeom>
            <a:avLst/>
            <a:gdLst/>
            <a:ahLst/>
            <a:cxnLst/>
            <a:rect l="l" t="t" r="r" b="b"/>
            <a:pathLst>
              <a:path w="62865" h="77469">
                <a:moveTo>
                  <a:pt x="4446" y="18279"/>
                </a:moveTo>
                <a:lnTo>
                  <a:pt x="2603" y="19025"/>
                </a:lnTo>
                <a:lnTo>
                  <a:pt x="1110" y="20044"/>
                </a:lnTo>
                <a:lnTo>
                  <a:pt x="0" y="21161"/>
                </a:lnTo>
                <a:lnTo>
                  <a:pt x="34474" y="70082"/>
                </a:lnTo>
                <a:lnTo>
                  <a:pt x="39324" y="76976"/>
                </a:lnTo>
                <a:lnTo>
                  <a:pt x="62775" y="67485"/>
                </a:lnTo>
                <a:lnTo>
                  <a:pt x="61464" y="59158"/>
                </a:lnTo>
                <a:lnTo>
                  <a:pt x="52210" y="30"/>
                </a:lnTo>
                <a:lnTo>
                  <a:pt x="40600" y="6841"/>
                </a:lnTo>
                <a:lnTo>
                  <a:pt x="38819" y="11474"/>
                </a:lnTo>
                <a:lnTo>
                  <a:pt x="34361" y="9366"/>
                </a:lnTo>
                <a:lnTo>
                  <a:pt x="32081" y="8300"/>
                </a:lnTo>
                <a:lnTo>
                  <a:pt x="28782" y="8431"/>
                </a:lnTo>
                <a:lnTo>
                  <a:pt x="17581" y="20070"/>
                </a:lnTo>
                <a:lnTo>
                  <a:pt x="13078" y="17979"/>
                </a:lnTo>
                <a:lnTo>
                  <a:pt x="10798" y="16913"/>
                </a:lnTo>
                <a:lnTo>
                  <a:pt x="7499" y="17045"/>
                </a:lnTo>
                <a:lnTo>
                  <a:pt x="4446" y="18279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587948" y="3240602"/>
            <a:ext cx="27305" cy="46355"/>
          </a:xfrm>
          <a:custGeom>
            <a:avLst/>
            <a:gdLst/>
            <a:ahLst/>
            <a:cxnLst/>
            <a:rect l="l" t="t" r="r" b="b"/>
            <a:pathLst>
              <a:path w="27305" h="46354">
                <a:moveTo>
                  <a:pt x="0" y="7914"/>
                </a:moveTo>
                <a:lnTo>
                  <a:pt x="26736" y="45858"/>
                </a:lnTo>
                <a:lnTo>
                  <a:pt x="19556" y="0"/>
                </a:lnTo>
                <a:lnTo>
                  <a:pt x="0" y="7914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673833" y="2605384"/>
            <a:ext cx="474345" cy="643255"/>
          </a:xfrm>
          <a:custGeom>
            <a:avLst/>
            <a:gdLst/>
            <a:ahLst/>
            <a:cxnLst/>
            <a:rect l="l" t="t" r="r" b="b"/>
            <a:pathLst>
              <a:path w="474344" h="643255">
                <a:moveTo>
                  <a:pt x="367612" y="410984"/>
                </a:moveTo>
                <a:lnTo>
                  <a:pt x="246180" y="410984"/>
                </a:lnTo>
                <a:lnTo>
                  <a:pt x="306210" y="443224"/>
                </a:lnTo>
                <a:lnTo>
                  <a:pt x="281541" y="558278"/>
                </a:lnTo>
                <a:lnTo>
                  <a:pt x="280619" y="562697"/>
                </a:lnTo>
                <a:lnTo>
                  <a:pt x="282483" y="566979"/>
                </a:lnTo>
                <a:lnTo>
                  <a:pt x="285781" y="569660"/>
                </a:lnTo>
                <a:lnTo>
                  <a:pt x="282829" y="639962"/>
                </a:lnTo>
                <a:lnTo>
                  <a:pt x="298514" y="643260"/>
                </a:lnTo>
                <a:lnTo>
                  <a:pt x="326241" y="578079"/>
                </a:lnTo>
                <a:lnTo>
                  <a:pt x="330147" y="576906"/>
                </a:lnTo>
                <a:lnTo>
                  <a:pt x="333403" y="573922"/>
                </a:lnTo>
                <a:lnTo>
                  <a:pt x="334241" y="569639"/>
                </a:lnTo>
                <a:lnTo>
                  <a:pt x="355245" y="469569"/>
                </a:lnTo>
                <a:lnTo>
                  <a:pt x="425623" y="469569"/>
                </a:lnTo>
                <a:lnTo>
                  <a:pt x="423631" y="467914"/>
                </a:lnTo>
                <a:lnTo>
                  <a:pt x="362460" y="435057"/>
                </a:lnTo>
                <a:lnTo>
                  <a:pt x="367612" y="410984"/>
                </a:lnTo>
                <a:close/>
              </a:path>
              <a:path w="474344" h="643255">
                <a:moveTo>
                  <a:pt x="425623" y="469569"/>
                </a:moveTo>
                <a:lnTo>
                  <a:pt x="355245" y="469569"/>
                </a:lnTo>
                <a:lnTo>
                  <a:pt x="407767" y="497777"/>
                </a:lnTo>
                <a:lnTo>
                  <a:pt x="414165" y="499713"/>
                </a:lnTo>
                <a:lnTo>
                  <a:pt x="420586" y="499068"/>
                </a:lnTo>
                <a:lnTo>
                  <a:pt x="426297" y="496063"/>
                </a:lnTo>
                <a:lnTo>
                  <a:pt x="430562" y="490919"/>
                </a:lnTo>
                <a:lnTo>
                  <a:pt x="432507" y="484496"/>
                </a:lnTo>
                <a:lnTo>
                  <a:pt x="431871" y="478023"/>
                </a:lnTo>
                <a:lnTo>
                  <a:pt x="428848" y="472247"/>
                </a:lnTo>
                <a:lnTo>
                  <a:pt x="425623" y="469569"/>
                </a:lnTo>
                <a:close/>
              </a:path>
              <a:path w="474344" h="643255">
                <a:moveTo>
                  <a:pt x="70056" y="279488"/>
                </a:moveTo>
                <a:lnTo>
                  <a:pt x="63635" y="280133"/>
                </a:lnTo>
                <a:lnTo>
                  <a:pt x="57927" y="283140"/>
                </a:lnTo>
                <a:lnTo>
                  <a:pt x="53663" y="288286"/>
                </a:lnTo>
                <a:lnTo>
                  <a:pt x="51728" y="294688"/>
                </a:lnTo>
                <a:lnTo>
                  <a:pt x="52372" y="301109"/>
                </a:lnTo>
                <a:lnTo>
                  <a:pt x="55377" y="306817"/>
                </a:lnTo>
                <a:lnTo>
                  <a:pt x="60521" y="311081"/>
                </a:lnTo>
                <a:lnTo>
                  <a:pt x="113096" y="339321"/>
                </a:lnTo>
                <a:lnTo>
                  <a:pt x="41642" y="412304"/>
                </a:lnTo>
                <a:lnTo>
                  <a:pt x="38679" y="415445"/>
                </a:lnTo>
                <a:lnTo>
                  <a:pt x="37852" y="419727"/>
                </a:lnTo>
                <a:lnTo>
                  <a:pt x="39024" y="423633"/>
                </a:lnTo>
                <a:lnTo>
                  <a:pt x="0" y="482741"/>
                </a:lnTo>
                <a:lnTo>
                  <a:pt x="11413" y="493997"/>
                </a:lnTo>
                <a:lnTo>
                  <a:pt x="68343" y="452690"/>
                </a:lnTo>
                <a:lnTo>
                  <a:pt x="77512" y="452690"/>
                </a:lnTo>
                <a:lnTo>
                  <a:pt x="80217" y="449967"/>
                </a:lnTo>
                <a:lnTo>
                  <a:pt x="162529" y="365876"/>
                </a:lnTo>
                <a:lnTo>
                  <a:pt x="233668" y="365876"/>
                </a:lnTo>
                <a:lnTo>
                  <a:pt x="186758" y="340672"/>
                </a:lnTo>
                <a:lnTo>
                  <a:pt x="212591" y="314286"/>
                </a:lnTo>
                <a:lnTo>
                  <a:pt x="137629" y="314286"/>
                </a:lnTo>
                <a:lnTo>
                  <a:pt x="76458" y="281428"/>
                </a:lnTo>
                <a:lnTo>
                  <a:pt x="70056" y="279488"/>
                </a:lnTo>
                <a:close/>
              </a:path>
              <a:path w="474344" h="643255">
                <a:moveTo>
                  <a:pt x="77512" y="452690"/>
                </a:moveTo>
                <a:lnTo>
                  <a:pt x="68343" y="452690"/>
                </a:lnTo>
                <a:lnTo>
                  <a:pt x="72322" y="454093"/>
                </a:lnTo>
                <a:lnTo>
                  <a:pt x="77034" y="453171"/>
                </a:lnTo>
                <a:lnTo>
                  <a:pt x="77512" y="452690"/>
                </a:lnTo>
                <a:close/>
              </a:path>
              <a:path w="474344" h="643255">
                <a:moveTo>
                  <a:pt x="233668" y="365876"/>
                </a:moveTo>
                <a:lnTo>
                  <a:pt x="162529" y="365876"/>
                </a:lnTo>
                <a:lnTo>
                  <a:pt x="222548" y="398115"/>
                </a:lnTo>
                <a:lnTo>
                  <a:pt x="213972" y="414084"/>
                </a:lnTo>
                <a:lnTo>
                  <a:pt x="216140" y="420890"/>
                </a:lnTo>
                <a:lnTo>
                  <a:pt x="230945" y="428848"/>
                </a:lnTo>
                <a:lnTo>
                  <a:pt x="237751" y="426680"/>
                </a:lnTo>
                <a:lnTo>
                  <a:pt x="246180" y="410984"/>
                </a:lnTo>
                <a:lnTo>
                  <a:pt x="367612" y="410984"/>
                </a:lnTo>
                <a:lnTo>
                  <a:pt x="368107" y="408670"/>
                </a:lnTo>
                <a:lnTo>
                  <a:pt x="313341" y="408670"/>
                </a:lnTo>
                <a:lnTo>
                  <a:pt x="261918" y="381048"/>
                </a:lnTo>
                <a:lnTo>
                  <a:pt x="268768" y="368294"/>
                </a:lnTo>
                <a:lnTo>
                  <a:pt x="238170" y="368294"/>
                </a:lnTo>
                <a:lnTo>
                  <a:pt x="233668" y="365876"/>
                </a:lnTo>
                <a:close/>
              </a:path>
              <a:path w="474344" h="643255">
                <a:moveTo>
                  <a:pt x="439556" y="191106"/>
                </a:moveTo>
                <a:lnTo>
                  <a:pt x="333183" y="191106"/>
                </a:lnTo>
                <a:lnTo>
                  <a:pt x="336837" y="193787"/>
                </a:lnTo>
                <a:lnTo>
                  <a:pt x="340576" y="196321"/>
                </a:lnTo>
                <a:lnTo>
                  <a:pt x="348764" y="200718"/>
                </a:lnTo>
                <a:lnTo>
                  <a:pt x="352931" y="202436"/>
                </a:lnTo>
                <a:lnTo>
                  <a:pt x="357193" y="203996"/>
                </a:lnTo>
                <a:lnTo>
                  <a:pt x="313341" y="408670"/>
                </a:lnTo>
                <a:lnTo>
                  <a:pt x="368107" y="408670"/>
                </a:lnTo>
                <a:lnTo>
                  <a:pt x="411620" y="205367"/>
                </a:lnTo>
                <a:lnTo>
                  <a:pt x="427467" y="198973"/>
                </a:lnTo>
                <a:lnTo>
                  <a:pt x="439556" y="191106"/>
                </a:lnTo>
                <a:close/>
              </a:path>
              <a:path w="474344" h="643255">
                <a:moveTo>
                  <a:pt x="253479" y="350295"/>
                </a:moveTo>
                <a:lnTo>
                  <a:pt x="246673" y="352462"/>
                </a:lnTo>
                <a:lnTo>
                  <a:pt x="238170" y="368294"/>
                </a:lnTo>
                <a:lnTo>
                  <a:pt x="268768" y="368294"/>
                </a:lnTo>
                <a:lnTo>
                  <a:pt x="270494" y="365080"/>
                </a:lnTo>
                <a:lnTo>
                  <a:pt x="268326" y="358274"/>
                </a:lnTo>
                <a:lnTo>
                  <a:pt x="253479" y="350295"/>
                </a:lnTo>
                <a:close/>
              </a:path>
              <a:path w="474344" h="643255">
                <a:moveTo>
                  <a:pt x="382686" y="32205"/>
                </a:moveTo>
                <a:lnTo>
                  <a:pt x="327884" y="54340"/>
                </a:lnTo>
                <a:lnTo>
                  <a:pt x="301722" y="95345"/>
                </a:lnTo>
                <a:lnTo>
                  <a:pt x="298433" y="112523"/>
                </a:lnTo>
                <a:lnTo>
                  <a:pt x="298578" y="129769"/>
                </a:lnTo>
                <a:lnTo>
                  <a:pt x="301990" y="146479"/>
                </a:lnTo>
                <a:lnTo>
                  <a:pt x="137629" y="314286"/>
                </a:lnTo>
                <a:lnTo>
                  <a:pt x="212591" y="314286"/>
                </a:lnTo>
                <a:lnTo>
                  <a:pt x="333183" y="191106"/>
                </a:lnTo>
                <a:lnTo>
                  <a:pt x="439556" y="191106"/>
                </a:lnTo>
                <a:lnTo>
                  <a:pt x="441893" y="189585"/>
                </a:lnTo>
                <a:lnTo>
                  <a:pt x="454397" y="177358"/>
                </a:lnTo>
                <a:lnTo>
                  <a:pt x="455936" y="175081"/>
                </a:lnTo>
                <a:lnTo>
                  <a:pt x="381321" y="175081"/>
                </a:lnTo>
                <a:lnTo>
                  <a:pt x="360470" y="168793"/>
                </a:lnTo>
                <a:lnTo>
                  <a:pt x="343690" y="154893"/>
                </a:lnTo>
                <a:lnTo>
                  <a:pt x="333883" y="136298"/>
                </a:lnTo>
                <a:lnTo>
                  <a:pt x="331770" y="115388"/>
                </a:lnTo>
                <a:lnTo>
                  <a:pt x="338073" y="94544"/>
                </a:lnTo>
                <a:lnTo>
                  <a:pt x="348905" y="80602"/>
                </a:lnTo>
                <a:lnTo>
                  <a:pt x="363060" y="71090"/>
                </a:lnTo>
                <a:lnTo>
                  <a:pt x="379295" y="66347"/>
                </a:lnTo>
                <a:lnTo>
                  <a:pt x="454887" y="66347"/>
                </a:lnTo>
                <a:lnTo>
                  <a:pt x="442478" y="52011"/>
                </a:lnTo>
                <a:lnTo>
                  <a:pt x="451037" y="36074"/>
                </a:lnTo>
                <a:lnTo>
                  <a:pt x="412814" y="36074"/>
                </a:lnTo>
                <a:lnTo>
                  <a:pt x="382686" y="32205"/>
                </a:lnTo>
                <a:close/>
              </a:path>
              <a:path w="474344" h="643255">
                <a:moveTo>
                  <a:pt x="465337" y="82638"/>
                </a:moveTo>
                <a:lnTo>
                  <a:pt x="426018" y="82638"/>
                </a:lnTo>
                <a:lnTo>
                  <a:pt x="435717" y="96656"/>
                </a:lnTo>
                <a:lnTo>
                  <a:pt x="440577" y="112523"/>
                </a:lnTo>
                <a:lnTo>
                  <a:pt x="420828" y="163149"/>
                </a:lnTo>
                <a:lnTo>
                  <a:pt x="381321" y="175081"/>
                </a:lnTo>
                <a:lnTo>
                  <a:pt x="455936" y="175081"/>
                </a:lnTo>
                <a:lnTo>
                  <a:pt x="464478" y="162447"/>
                </a:lnTo>
                <a:lnTo>
                  <a:pt x="474172" y="132843"/>
                </a:lnTo>
                <a:lnTo>
                  <a:pt x="473189" y="102800"/>
                </a:lnTo>
                <a:lnTo>
                  <a:pt x="465337" y="82638"/>
                </a:lnTo>
                <a:close/>
              </a:path>
              <a:path w="474344" h="643255">
                <a:moveTo>
                  <a:pt x="454887" y="66347"/>
                </a:moveTo>
                <a:lnTo>
                  <a:pt x="379295" y="66347"/>
                </a:lnTo>
                <a:lnTo>
                  <a:pt x="396364" y="66712"/>
                </a:lnTo>
                <a:lnTo>
                  <a:pt x="385977" y="86041"/>
                </a:lnTo>
                <a:lnTo>
                  <a:pt x="384042" y="92439"/>
                </a:lnTo>
                <a:lnTo>
                  <a:pt x="384688" y="98860"/>
                </a:lnTo>
                <a:lnTo>
                  <a:pt x="387696" y="104571"/>
                </a:lnTo>
                <a:lnTo>
                  <a:pt x="392846" y="108836"/>
                </a:lnTo>
                <a:lnTo>
                  <a:pt x="399244" y="110771"/>
                </a:lnTo>
                <a:lnTo>
                  <a:pt x="405665" y="110126"/>
                </a:lnTo>
                <a:lnTo>
                  <a:pt x="411376" y="107118"/>
                </a:lnTo>
                <a:lnTo>
                  <a:pt x="415641" y="101967"/>
                </a:lnTo>
                <a:lnTo>
                  <a:pt x="426018" y="82638"/>
                </a:lnTo>
                <a:lnTo>
                  <a:pt x="465337" y="82638"/>
                </a:lnTo>
                <a:lnTo>
                  <a:pt x="462351" y="74971"/>
                </a:lnTo>
                <a:lnTo>
                  <a:pt x="454887" y="66347"/>
                </a:lnTo>
                <a:close/>
              </a:path>
              <a:path w="474344" h="643255">
                <a:moveTo>
                  <a:pt x="443866" y="0"/>
                </a:moveTo>
                <a:lnTo>
                  <a:pt x="437446" y="645"/>
                </a:lnTo>
                <a:lnTo>
                  <a:pt x="431737" y="3652"/>
                </a:lnTo>
                <a:lnTo>
                  <a:pt x="427473" y="8797"/>
                </a:lnTo>
                <a:lnTo>
                  <a:pt x="412814" y="36074"/>
                </a:lnTo>
                <a:lnTo>
                  <a:pt x="451037" y="36074"/>
                </a:lnTo>
                <a:lnTo>
                  <a:pt x="457127" y="24734"/>
                </a:lnTo>
                <a:lnTo>
                  <a:pt x="459062" y="18332"/>
                </a:lnTo>
                <a:lnTo>
                  <a:pt x="458417" y="11911"/>
                </a:lnTo>
                <a:lnTo>
                  <a:pt x="455413" y="6203"/>
                </a:lnTo>
                <a:lnTo>
                  <a:pt x="450269" y="1939"/>
                </a:lnTo>
                <a:lnTo>
                  <a:pt x="443866" y="0"/>
                </a:lnTo>
                <a:close/>
              </a:path>
            </a:pathLst>
          </a:custGeom>
          <a:solidFill>
            <a:srgbClr val="606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673828" y="2602923"/>
            <a:ext cx="474345" cy="645795"/>
          </a:xfrm>
          <a:custGeom>
            <a:avLst/>
            <a:gdLst/>
            <a:ahLst/>
            <a:cxnLst/>
            <a:rect l="l" t="t" r="r" b="b"/>
            <a:pathLst>
              <a:path w="474344" h="645794">
                <a:moveTo>
                  <a:pt x="450270" y="4399"/>
                </a:moveTo>
                <a:lnTo>
                  <a:pt x="442079" y="0"/>
                </a:lnTo>
                <a:lnTo>
                  <a:pt x="431875" y="3072"/>
                </a:lnTo>
                <a:lnTo>
                  <a:pt x="427474" y="11263"/>
                </a:lnTo>
                <a:lnTo>
                  <a:pt x="412822" y="38540"/>
                </a:lnTo>
                <a:lnTo>
                  <a:pt x="382693" y="34668"/>
                </a:lnTo>
                <a:lnTo>
                  <a:pt x="327892" y="56804"/>
                </a:lnTo>
                <a:lnTo>
                  <a:pt x="301728" y="97812"/>
                </a:lnTo>
                <a:lnTo>
                  <a:pt x="298437" y="114989"/>
                </a:lnTo>
                <a:lnTo>
                  <a:pt x="298575" y="132199"/>
                </a:lnTo>
                <a:lnTo>
                  <a:pt x="301994" y="148941"/>
                </a:lnTo>
                <a:lnTo>
                  <a:pt x="137635" y="316749"/>
                </a:lnTo>
                <a:lnTo>
                  <a:pt x="76462" y="283889"/>
                </a:lnTo>
                <a:lnTo>
                  <a:pt x="68270" y="279489"/>
                </a:lnTo>
                <a:lnTo>
                  <a:pt x="58066" y="282561"/>
                </a:lnTo>
                <a:lnTo>
                  <a:pt x="53666" y="290753"/>
                </a:lnTo>
                <a:lnTo>
                  <a:pt x="49265" y="298945"/>
                </a:lnTo>
                <a:lnTo>
                  <a:pt x="52338" y="309149"/>
                </a:lnTo>
                <a:lnTo>
                  <a:pt x="60529" y="313549"/>
                </a:lnTo>
                <a:lnTo>
                  <a:pt x="113096" y="341786"/>
                </a:lnTo>
                <a:lnTo>
                  <a:pt x="41649" y="414763"/>
                </a:lnTo>
                <a:lnTo>
                  <a:pt x="38688" y="417904"/>
                </a:lnTo>
                <a:lnTo>
                  <a:pt x="37854" y="422188"/>
                </a:lnTo>
                <a:lnTo>
                  <a:pt x="39031" y="426096"/>
                </a:lnTo>
                <a:lnTo>
                  <a:pt x="0" y="485206"/>
                </a:lnTo>
                <a:lnTo>
                  <a:pt x="11416" y="496457"/>
                </a:lnTo>
                <a:lnTo>
                  <a:pt x="68351" y="455154"/>
                </a:lnTo>
                <a:lnTo>
                  <a:pt x="72327" y="456561"/>
                </a:lnTo>
                <a:lnTo>
                  <a:pt x="77043" y="455637"/>
                </a:lnTo>
                <a:lnTo>
                  <a:pt x="80222" y="452431"/>
                </a:lnTo>
                <a:lnTo>
                  <a:pt x="162530" y="368340"/>
                </a:lnTo>
                <a:lnTo>
                  <a:pt x="222555" y="400583"/>
                </a:lnTo>
                <a:lnTo>
                  <a:pt x="216937" y="411043"/>
                </a:lnTo>
                <a:lnTo>
                  <a:pt x="213977" y="416552"/>
                </a:lnTo>
                <a:lnTo>
                  <a:pt x="216146" y="423358"/>
                </a:lnTo>
                <a:lnTo>
                  <a:pt x="221512" y="426241"/>
                </a:lnTo>
                <a:lnTo>
                  <a:pt x="223322" y="427213"/>
                </a:lnTo>
                <a:lnTo>
                  <a:pt x="223631" y="427379"/>
                </a:lnTo>
                <a:lnTo>
                  <a:pt x="225441" y="428351"/>
                </a:lnTo>
                <a:lnTo>
                  <a:pt x="230949" y="431310"/>
                </a:lnTo>
                <a:lnTo>
                  <a:pt x="237755" y="429143"/>
                </a:lnTo>
                <a:lnTo>
                  <a:pt x="240638" y="423775"/>
                </a:lnTo>
                <a:lnTo>
                  <a:pt x="246186" y="413448"/>
                </a:lnTo>
                <a:lnTo>
                  <a:pt x="306211" y="445691"/>
                </a:lnTo>
                <a:lnTo>
                  <a:pt x="281547" y="560745"/>
                </a:lnTo>
                <a:lnTo>
                  <a:pt x="280628" y="565166"/>
                </a:lnTo>
                <a:lnTo>
                  <a:pt x="282493" y="569444"/>
                </a:lnTo>
                <a:lnTo>
                  <a:pt x="285787" y="572122"/>
                </a:lnTo>
                <a:lnTo>
                  <a:pt x="282830" y="642421"/>
                </a:lnTo>
                <a:lnTo>
                  <a:pt x="298514" y="645727"/>
                </a:lnTo>
                <a:lnTo>
                  <a:pt x="326246" y="580548"/>
                </a:lnTo>
                <a:lnTo>
                  <a:pt x="330154" y="579371"/>
                </a:lnTo>
                <a:lnTo>
                  <a:pt x="333407" y="576385"/>
                </a:lnTo>
                <a:lnTo>
                  <a:pt x="334249" y="572107"/>
                </a:lnTo>
                <a:lnTo>
                  <a:pt x="355248" y="472031"/>
                </a:lnTo>
                <a:lnTo>
                  <a:pt x="407770" y="500244"/>
                </a:lnTo>
                <a:lnTo>
                  <a:pt x="415962" y="504645"/>
                </a:lnTo>
                <a:lnTo>
                  <a:pt x="426166" y="501572"/>
                </a:lnTo>
                <a:lnTo>
                  <a:pt x="430566" y="493381"/>
                </a:lnTo>
                <a:lnTo>
                  <a:pt x="434967" y="485188"/>
                </a:lnTo>
                <a:lnTo>
                  <a:pt x="431975" y="474857"/>
                </a:lnTo>
                <a:lnTo>
                  <a:pt x="423642" y="470381"/>
                </a:lnTo>
                <a:lnTo>
                  <a:pt x="362468" y="437521"/>
                </a:lnTo>
                <a:lnTo>
                  <a:pt x="411629" y="207833"/>
                </a:lnTo>
                <a:lnTo>
                  <a:pt x="427475" y="201439"/>
                </a:lnTo>
                <a:lnTo>
                  <a:pt x="441900" y="192052"/>
                </a:lnTo>
                <a:lnTo>
                  <a:pt x="454404" y="179824"/>
                </a:lnTo>
                <a:lnTo>
                  <a:pt x="464488" y="164909"/>
                </a:lnTo>
                <a:lnTo>
                  <a:pt x="474182" y="135308"/>
                </a:lnTo>
                <a:lnTo>
                  <a:pt x="473197" y="105265"/>
                </a:lnTo>
                <a:lnTo>
                  <a:pt x="462357" y="77435"/>
                </a:lnTo>
                <a:lnTo>
                  <a:pt x="442483" y="54473"/>
                </a:lnTo>
                <a:lnTo>
                  <a:pt x="457135" y="27196"/>
                </a:lnTo>
                <a:lnTo>
                  <a:pt x="461535" y="19004"/>
                </a:lnTo>
                <a:lnTo>
                  <a:pt x="458462" y="8800"/>
                </a:lnTo>
                <a:lnTo>
                  <a:pt x="450270" y="4399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005604" y="2671733"/>
            <a:ext cx="109220" cy="109220"/>
          </a:xfrm>
          <a:custGeom>
            <a:avLst/>
            <a:gdLst/>
            <a:ahLst/>
            <a:cxnLst/>
            <a:rect l="l" t="t" r="r" b="b"/>
            <a:pathLst>
              <a:path w="109219" h="109219">
                <a:moveTo>
                  <a:pt x="64593" y="362"/>
                </a:moveTo>
                <a:lnTo>
                  <a:pt x="54208" y="19694"/>
                </a:lnTo>
                <a:lnTo>
                  <a:pt x="49808" y="27885"/>
                </a:lnTo>
                <a:lnTo>
                  <a:pt x="52881" y="38090"/>
                </a:lnTo>
                <a:lnTo>
                  <a:pt x="61072" y="42490"/>
                </a:lnTo>
                <a:lnTo>
                  <a:pt x="69264" y="46891"/>
                </a:lnTo>
                <a:lnTo>
                  <a:pt x="79469" y="43818"/>
                </a:lnTo>
                <a:lnTo>
                  <a:pt x="83869" y="35626"/>
                </a:lnTo>
                <a:lnTo>
                  <a:pt x="94253" y="16294"/>
                </a:lnTo>
                <a:lnTo>
                  <a:pt x="103952" y="30311"/>
                </a:lnTo>
                <a:lnTo>
                  <a:pt x="108886" y="46426"/>
                </a:lnTo>
                <a:lnTo>
                  <a:pt x="108671" y="63426"/>
                </a:lnTo>
                <a:lnTo>
                  <a:pt x="102919" y="80096"/>
                </a:lnTo>
                <a:lnTo>
                  <a:pt x="89059" y="96807"/>
                </a:lnTo>
                <a:lnTo>
                  <a:pt x="70470" y="106605"/>
                </a:lnTo>
                <a:lnTo>
                  <a:pt x="49550" y="108736"/>
                </a:lnTo>
                <a:lnTo>
                  <a:pt x="28697" y="102445"/>
                </a:lnTo>
                <a:lnTo>
                  <a:pt x="11920" y="88548"/>
                </a:lnTo>
                <a:lnTo>
                  <a:pt x="2113" y="69955"/>
                </a:lnTo>
                <a:lnTo>
                  <a:pt x="0" y="49044"/>
                </a:lnTo>
                <a:lnTo>
                  <a:pt x="6304" y="28198"/>
                </a:lnTo>
                <a:lnTo>
                  <a:pt x="17135" y="14256"/>
                </a:lnTo>
                <a:lnTo>
                  <a:pt x="31289" y="4744"/>
                </a:lnTo>
                <a:lnTo>
                  <a:pt x="47523" y="0"/>
                </a:lnTo>
                <a:lnTo>
                  <a:pt x="64593" y="362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860587" y="2796490"/>
            <a:ext cx="170815" cy="217804"/>
          </a:xfrm>
          <a:custGeom>
            <a:avLst/>
            <a:gdLst/>
            <a:ahLst/>
            <a:cxnLst/>
            <a:rect l="l" t="t" r="r" b="b"/>
            <a:pathLst>
              <a:path w="170814" h="217805">
                <a:moveTo>
                  <a:pt x="146429" y="0"/>
                </a:moveTo>
                <a:lnTo>
                  <a:pt x="150080" y="2688"/>
                </a:lnTo>
                <a:lnTo>
                  <a:pt x="153816" y="5219"/>
                </a:lnTo>
                <a:lnTo>
                  <a:pt x="157912" y="7418"/>
                </a:lnTo>
                <a:lnTo>
                  <a:pt x="162009" y="9619"/>
                </a:lnTo>
                <a:lnTo>
                  <a:pt x="166181" y="11337"/>
                </a:lnTo>
                <a:lnTo>
                  <a:pt x="170439" y="12897"/>
                </a:lnTo>
                <a:lnTo>
                  <a:pt x="126584" y="217567"/>
                </a:lnTo>
                <a:lnTo>
                  <a:pt x="75165" y="189947"/>
                </a:lnTo>
                <a:lnTo>
                  <a:pt x="80784" y="179486"/>
                </a:lnTo>
                <a:lnTo>
                  <a:pt x="83742" y="173978"/>
                </a:lnTo>
                <a:lnTo>
                  <a:pt x="81574" y="167172"/>
                </a:lnTo>
                <a:lnTo>
                  <a:pt x="76208" y="164289"/>
                </a:lnTo>
                <a:lnTo>
                  <a:pt x="74221" y="163222"/>
                </a:lnTo>
                <a:lnTo>
                  <a:pt x="72235" y="162155"/>
                </a:lnTo>
                <a:lnTo>
                  <a:pt x="66727" y="159196"/>
                </a:lnTo>
                <a:lnTo>
                  <a:pt x="59920" y="161364"/>
                </a:lnTo>
                <a:lnTo>
                  <a:pt x="57038" y="166731"/>
                </a:lnTo>
                <a:lnTo>
                  <a:pt x="51419" y="177191"/>
                </a:lnTo>
                <a:lnTo>
                  <a:pt x="0" y="149571"/>
                </a:lnTo>
                <a:lnTo>
                  <a:pt x="146429" y="0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994882" y="3720200"/>
            <a:ext cx="15836265" cy="0"/>
          </a:xfrm>
          <a:custGeom>
            <a:avLst/>
            <a:gdLst/>
            <a:ahLst/>
            <a:cxnLst/>
            <a:rect l="l" t="t" r="r" b="b"/>
            <a:pathLst>
              <a:path w="15836265">
                <a:moveTo>
                  <a:pt x="0" y="0"/>
                </a:moveTo>
                <a:lnTo>
                  <a:pt x="15835852" y="0"/>
                </a:lnTo>
              </a:path>
            </a:pathLst>
          </a:custGeom>
          <a:ln w="20941">
            <a:solidFill>
              <a:srgbClr val="6063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994882" y="5052066"/>
            <a:ext cx="15836265" cy="0"/>
          </a:xfrm>
          <a:custGeom>
            <a:avLst/>
            <a:gdLst/>
            <a:ahLst/>
            <a:cxnLst/>
            <a:rect l="l" t="t" r="r" b="b"/>
            <a:pathLst>
              <a:path w="15836265">
                <a:moveTo>
                  <a:pt x="0" y="0"/>
                </a:moveTo>
                <a:lnTo>
                  <a:pt x="15835852" y="0"/>
                </a:lnTo>
              </a:path>
            </a:pathLst>
          </a:custGeom>
          <a:ln w="20941">
            <a:solidFill>
              <a:srgbClr val="6063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994882" y="6383931"/>
            <a:ext cx="15836265" cy="0"/>
          </a:xfrm>
          <a:custGeom>
            <a:avLst/>
            <a:gdLst/>
            <a:ahLst/>
            <a:cxnLst/>
            <a:rect l="l" t="t" r="r" b="b"/>
            <a:pathLst>
              <a:path w="15836265">
                <a:moveTo>
                  <a:pt x="0" y="0"/>
                </a:moveTo>
                <a:lnTo>
                  <a:pt x="15835852" y="0"/>
                </a:lnTo>
              </a:path>
            </a:pathLst>
          </a:custGeom>
          <a:ln w="20941">
            <a:solidFill>
              <a:srgbClr val="6063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994882" y="7773543"/>
            <a:ext cx="15836265" cy="0"/>
          </a:xfrm>
          <a:custGeom>
            <a:avLst/>
            <a:gdLst/>
            <a:ahLst/>
            <a:cxnLst/>
            <a:rect l="l" t="t" r="r" b="b"/>
            <a:pathLst>
              <a:path w="15836265">
                <a:moveTo>
                  <a:pt x="0" y="0"/>
                </a:moveTo>
                <a:lnTo>
                  <a:pt x="15835852" y="0"/>
                </a:lnTo>
              </a:path>
            </a:pathLst>
          </a:custGeom>
          <a:ln w="20941">
            <a:solidFill>
              <a:srgbClr val="6063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93690" y="6565241"/>
            <a:ext cx="1214603" cy="963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010227" y="9538976"/>
            <a:ext cx="2104647" cy="13193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774540" y="9779806"/>
            <a:ext cx="4146470" cy="9319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38045" y="9601802"/>
            <a:ext cx="1717225" cy="12355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5297963" y="9643685"/>
            <a:ext cx="3444921" cy="11622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903342" y="9407158"/>
            <a:ext cx="4131310" cy="1626235"/>
          </a:xfrm>
          <a:prstGeom prst="rect">
            <a:avLst/>
          </a:prstGeom>
          <a:solidFill>
            <a:srgbClr val="C4B68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50">
              <a:latin typeface="Times New Roman"/>
              <a:cs typeface="Times New Roman"/>
            </a:endParaRPr>
          </a:p>
          <a:p>
            <a:pPr marL="300355">
              <a:lnSpc>
                <a:spcPct val="100000"/>
              </a:lnSpc>
            </a:pPr>
            <a:r>
              <a:rPr sz="3600" spc="30" dirty="0">
                <a:solidFill>
                  <a:srgbClr val="FFFFFF"/>
                </a:solidFill>
                <a:latin typeface="Arial"/>
                <a:cs typeface="Arial"/>
              </a:rPr>
              <a:t>PARTICIPANTS: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7117668" y="1280219"/>
            <a:ext cx="87058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3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05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0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5965870" y="1522266"/>
            <a:ext cx="312483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65" dirty="0">
                <a:solidFill>
                  <a:srgbClr val="DECFA7"/>
                </a:solidFill>
                <a:latin typeface="Arial"/>
                <a:cs typeface="Arial"/>
              </a:rPr>
              <a:t>T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5" dirty="0">
                <a:solidFill>
                  <a:srgbClr val="DECFA7"/>
                </a:solidFill>
                <a:latin typeface="Arial"/>
                <a:cs typeface="Arial"/>
              </a:rPr>
              <a:t>X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204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DECFA7"/>
                </a:solidFill>
                <a:latin typeface="Arial"/>
                <a:cs typeface="Arial"/>
              </a:rPr>
              <a:t>.</a:t>
            </a:r>
            <a:r>
              <a:rPr sz="1700" spc="-305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50" dirty="0">
                <a:solidFill>
                  <a:srgbClr val="DECFA7"/>
                </a:solidFill>
                <a:latin typeface="Arial"/>
                <a:cs typeface="Arial"/>
              </a:rPr>
              <a:t>M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16002235" y="1375172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8145207" y="1371026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13264" y="999338"/>
            <a:ext cx="6080760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60" dirty="0">
                <a:solidFill>
                  <a:srgbClr val="FFFCE8"/>
                </a:solidFill>
              </a:rPr>
              <a:t>OUR</a:t>
            </a:r>
            <a:r>
              <a:rPr spc="-250" dirty="0">
                <a:solidFill>
                  <a:srgbClr val="FFFCE8"/>
                </a:solidFill>
              </a:rPr>
              <a:t> </a:t>
            </a:r>
            <a:r>
              <a:rPr spc="675" dirty="0">
                <a:solidFill>
                  <a:srgbClr val="FFFCE8"/>
                </a:solidFill>
              </a:rPr>
              <a:t>PARTNERS</a:t>
            </a:r>
          </a:p>
        </p:txBody>
      </p:sp>
      <p:sp>
        <p:nvSpPr>
          <p:cNvPr id="4" name="object 4"/>
          <p:cNvSpPr/>
          <p:nvPr/>
        </p:nvSpPr>
        <p:spPr>
          <a:xfrm>
            <a:off x="841239" y="2812322"/>
            <a:ext cx="18421985" cy="7780020"/>
          </a:xfrm>
          <a:custGeom>
            <a:avLst/>
            <a:gdLst/>
            <a:ahLst/>
            <a:cxnLst/>
            <a:rect l="l" t="t" r="r" b="b"/>
            <a:pathLst>
              <a:path w="18421985" h="7780020">
                <a:moveTo>
                  <a:pt x="0" y="0"/>
                </a:moveTo>
                <a:lnTo>
                  <a:pt x="18421638" y="0"/>
                </a:lnTo>
                <a:lnTo>
                  <a:pt x="18421638" y="7779867"/>
                </a:lnTo>
                <a:lnTo>
                  <a:pt x="0" y="777986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E7D8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0321" y="3056336"/>
            <a:ext cx="17823815" cy="7258050"/>
          </a:xfrm>
          <a:custGeom>
            <a:avLst/>
            <a:gdLst/>
            <a:ahLst/>
            <a:cxnLst/>
            <a:rect l="l" t="t" r="r" b="b"/>
            <a:pathLst>
              <a:path w="17823815" h="7258050">
                <a:moveTo>
                  <a:pt x="0" y="0"/>
                </a:moveTo>
                <a:lnTo>
                  <a:pt x="17823499" y="0"/>
                </a:lnTo>
                <a:lnTo>
                  <a:pt x="17823499" y="7257622"/>
                </a:lnTo>
                <a:lnTo>
                  <a:pt x="0" y="72576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13569" y="6722308"/>
            <a:ext cx="2649134" cy="1434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907683" y="3501966"/>
            <a:ext cx="2328211" cy="12552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1103" y="5423918"/>
            <a:ext cx="2314065" cy="931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6718" y="4764252"/>
            <a:ext cx="3193620" cy="2251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06014" y="5361093"/>
            <a:ext cx="2900435" cy="8376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43311" y="3706693"/>
            <a:ext cx="2900435" cy="11308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24151" y="7676289"/>
            <a:ext cx="70485" cy="95885"/>
          </a:xfrm>
          <a:custGeom>
            <a:avLst/>
            <a:gdLst/>
            <a:ahLst/>
            <a:cxnLst/>
            <a:rect l="l" t="t" r="r" b="b"/>
            <a:pathLst>
              <a:path w="70484" h="95884">
                <a:moveTo>
                  <a:pt x="68192" y="19444"/>
                </a:moveTo>
                <a:lnTo>
                  <a:pt x="43244" y="19444"/>
                </a:lnTo>
                <a:lnTo>
                  <a:pt x="46700" y="21863"/>
                </a:lnTo>
                <a:lnTo>
                  <a:pt x="46700" y="30334"/>
                </a:lnTo>
                <a:lnTo>
                  <a:pt x="45587" y="38458"/>
                </a:lnTo>
                <a:lnTo>
                  <a:pt x="39841" y="46636"/>
                </a:lnTo>
                <a:lnTo>
                  <a:pt x="25849" y="58636"/>
                </a:lnTo>
                <a:lnTo>
                  <a:pt x="0" y="78227"/>
                </a:lnTo>
                <a:lnTo>
                  <a:pt x="0" y="95819"/>
                </a:lnTo>
                <a:lnTo>
                  <a:pt x="69945" y="95819"/>
                </a:lnTo>
                <a:lnTo>
                  <a:pt x="69945" y="76887"/>
                </a:lnTo>
                <a:lnTo>
                  <a:pt x="29737" y="76887"/>
                </a:lnTo>
                <a:lnTo>
                  <a:pt x="50443" y="62259"/>
                </a:lnTo>
                <a:lnTo>
                  <a:pt x="62511" y="51109"/>
                </a:lnTo>
                <a:lnTo>
                  <a:pt x="68139" y="40637"/>
                </a:lnTo>
                <a:lnTo>
                  <a:pt x="69526" y="28041"/>
                </a:lnTo>
                <a:lnTo>
                  <a:pt x="68192" y="19444"/>
                </a:lnTo>
                <a:close/>
              </a:path>
              <a:path w="70484" h="95884">
                <a:moveTo>
                  <a:pt x="34658" y="0"/>
                </a:moveTo>
                <a:lnTo>
                  <a:pt x="25697" y="357"/>
                </a:lnTo>
                <a:lnTo>
                  <a:pt x="17159" y="1344"/>
                </a:lnTo>
                <a:lnTo>
                  <a:pt x="9464" y="2831"/>
                </a:lnTo>
                <a:lnTo>
                  <a:pt x="3036" y="4690"/>
                </a:lnTo>
                <a:lnTo>
                  <a:pt x="7539" y="23088"/>
                </a:lnTo>
                <a:lnTo>
                  <a:pt x="13402" y="21193"/>
                </a:lnTo>
                <a:lnTo>
                  <a:pt x="23873" y="19444"/>
                </a:lnTo>
                <a:lnTo>
                  <a:pt x="68192" y="19444"/>
                </a:lnTo>
                <a:lnTo>
                  <a:pt x="67362" y="14095"/>
                </a:lnTo>
                <a:lnTo>
                  <a:pt x="60848" y="5519"/>
                </a:lnTo>
                <a:lnTo>
                  <a:pt x="49957" y="1193"/>
                </a:lnTo>
                <a:lnTo>
                  <a:pt x="34658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08651" y="7676300"/>
            <a:ext cx="72390" cy="97790"/>
          </a:xfrm>
          <a:custGeom>
            <a:avLst/>
            <a:gdLst/>
            <a:ahLst/>
            <a:cxnLst/>
            <a:rect l="l" t="t" r="r" b="b"/>
            <a:pathLst>
              <a:path w="72390" h="97790">
                <a:moveTo>
                  <a:pt x="36124" y="0"/>
                </a:moveTo>
                <a:lnTo>
                  <a:pt x="20496" y="2140"/>
                </a:lnTo>
                <a:lnTo>
                  <a:pt x="9188" y="9689"/>
                </a:lnTo>
                <a:lnTo>
                  <a:pt x="2316" y="24335"/>
                </a:lnTo>
                <a:lnTo>
                  <a:pt x="0" y="47768"/>
                </a:lnTo>
                <a:lnTo>
                  <a:pt x="2316" y="71816"/>
                </a:lnTo>
                <a:lnTo>
                  <a:pt x="9188" y="87172"/>
                </a:lnTo>
                <a:lnTo>
                  <a:pt x="20496" y="95308"/>
                </a:lnTo>
                <a:lnTo>
                  <a:pt x="36124" y="97693"/>
                </a:lnTo>
                <a:lnTo>
                  <a:pt x="51719" y="95308"/>
                </a:lnTo>
                <a:lnTo>
                  <a:pt x="62956" y="87172"/>
                </a:lnTo>
                <a:lnTo>
                  <a:pt x="67102" y="77809"/>
                </a:lnTo>
                <a:lnTo>
                  <a:pt x="36124" y="77809"/>
                </a:lnTo>
                <a:lnTo>
                  <a:pt x="28786" y="76774"/>
                </a:lnTo>
                <a:lnTo>
                  <a:pt x="24384" y="72546"/>
                </a:lnTo>
                <a:lnTo>
                  <a:pt x="22239" y="63439"/>
                </a:lnTo>
                <a:lnTo>
                  <a:pt x="21674" y="47768"/>
                </a:lnTo>
                <a:lnTo>
                  <a:pt x="22239" y="32666"/>
                </a:lnTo>
                <a:lnTo>
                  <a:pt x="24384" y="24169"/>
                </a:lnTo>
                <a:lnTo>
                  <a:pt x="28786" y="20427"/>
                </a:lnTo>
                <a:lnTo>
                  <a:pt x="36124" y="19591"/>
                </a:lnTo>
                <a:lnTo>
                  <a:pt x="67553" y="19591"/>
                </a:lnTo>
                <a:lnTo>
                  <a:pt x="62956" y="9689"/>
                </a:lnTo>
                <a:lnTo>
                  <a:pt x="51719" y="2140"/>
                </a:lnTo>
                <a:lnTo>
                  <a:pt x="36124" y="0"/>
                </a:lnTo>
                <a:close/>
              </a:path>
              <a:path w="72390" h="97790">
                <a:moveTo>
                  <a:pt x="67553" y="19591"/>
                </a:moveTo>
                <a:lnTo>
                  <a:pt x="36124" y="19591"/>
                </a:lnTo>
                <a:lnTo>
                  <a:pt x="43567" y="20427"/>
                </a:lnTo>
                <a:lnTo>
                  <a:pt x="47995" y="24169"/>
                </a:lnTo>
                <a:lnTo>
                  <a:pt x="50127" y="32666"/>
                </a:lnTo>
                <a:lnTo>
                  <a:pt x="50679" y="47768"/>
                </a:lnTo>
                <a:lnTo>
                  <a:pt x="50127" y="63439"/>
                </a:lnTo>
                <a:lnTo>
                  <a:pt x="47995" y="72546"/>
                </a:lnTo>
                <a:lnTo>
                  <a:pt x="43567" y="76774"/>
                </a:lnTo>
                <a:lnTo>
                  <a:pt x="36124" y="77809"/>
                </a:lnTo>
                <a:lnTo>
                  <a:pt x="67102" y="77809"/>
                </a:lnTo>
                <a:lnTo>
                  <a:pt x="69755" y="71816"/>
                </a:lnTo>
                <a:lnTo>
                  <a:pt x="72039" y="47768"/>
                </a:lnTo>
                <a:lnTo>
                  <a:pt x="69755" y="24335"/>
                </a:lnTo>
                <a:lnTo>
                  <a:pt x="67553" y="19591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96502" y="7674268"/>
            <a:ext cx="48260" cy="98425"/>
          </a:xfrm>
          <a:custGeom>
            <a:avLst/>
            <a:gdLst/>
            <a:ahLst/>
            <a:cxnLst/>
            <a:rect l="l" t="t" r="r" b="b"/>
            <a:pathLst>
              <a:path w="48259" h="98425">
                <a:moveTo>
                  <a:pt x="47747" y="27643"/>
                </a:moveTo>
                <a:lnTo>
                  <a:pt x="26491" y="27643"/>
                </a:lnTo>
                <a:lnTo>
                  <a:pt x="26491" y="97829"/>
                </a:lnTo>
                <a:lnTo>
                  <a:pt x="47747" y="97829"/>
                </a:lnTo>
                <a:lnTo>
                  <a:pt x="47747" y="27643"/>
                </a:lnTo>
                <a:close/>
              </a:path>
              <a:path w="48259" h="98425">
                <a:moveTo>
                  <a:pt x="47747" y="0"/>
                </a:moveTo>
                <a:lnTo>
                  <a:pt x="0" y="17852"/>
                </a:lnTo>
                <a:lnTo>
                  <a:pt x="5654" y="36093"/>
                </a:lnTo>
                <a:lnTo>
                  <a:pt x="26491" y="27643"/>
                </a:lnTo>
                <a:lnTo>
                  <a:pt x="47747" y="27643"/>
                </a:lnTo>
                <a:lnTo>
                  <a:pt x="47747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76709" y="7676289"/>
            <a:ext cx="72390" cy="97790"/>
          </a:xfrm>
          <a:custGeom>
            <a:avLst/>
            <a:gdLst/>
            <a:ahLst/>
            <a:cxnLst/>
            <a:rect l="l" t="t" r="r" b="b"/>
            <a:pathLst>
              <a:path w="72390" h="97790">
                <a:moveTo>
                  <a:pt x="35915" y="0"/>
                </a:moveTo>
                <a:lnTo>
                  <a:pt x="18831" y="1418"/>
                </a:lnTo>
                <a:lnTo>
                  <a:pt x="8402" y="5807"/>
                </a:lnTo>
                <a:lnTo>
                  <a:pt x="3196" y="13362"/>
                </a:lnTo>
                <a:lnTo>
                  <a:pt x="1780" y="24281"/>
                </a:lnTo>
                <a:lnTo>
                  <a:pt x="2549" y="33070"/>
                </a:lnTo>
                <a:lnTo>
                  <a:pt x="5497" y="39803"/>
                </a:lnTo>
                <a:lnTo>
                  <a:pt x="11586" y="44344"/>
                </a:lnTo>
                <a:lnTo>
                  <a:pt x="21779" y="46553"/>
                </a:lnTo>
                <a:lnTo>
                  <a:pt x="10866" y="48616"/>
                </a:lnTo>
                <a:lnTo>
                  <a:pt x="4214" y="53456"/>
                </a:lnTo>
                <a:lnTo>
                  <a:pt x="899" y="60883"/>
                </a:lnTo>
                <a:lnTo>
                  <a:pt x="0" y="70709"/>
                </a:lnTo>
                <a:lnTo>
                  <a:pt x="1783" y="83189"/>
                </a:lnTo>
                <a:lnTo>
                  <a:pt x="7748" y="91543"/>
                </a:lnTo>
                <a:lnTo>
                  <a:pt x="18818" y="96223"/>
                </a:lnTo>
                <a:lnTo>
                  <a:pt x="35915" y="97682"/>
                </a:lnTo>
                <a:lnTo>
                  <a:pt x="36124" y="97682"/>
                </a:lnTo>
                <a:lnTo>
                  <a:pt x="53205" y="96223"/>
                </a:lnTo>
                <a:lnTo>
                  <a:pt x="64238" y="91543"/>
                </a:lnTo>
                <a:lnTo>
                  <a:pt x="70168" y="83189"/>
                </a:lnTo>
                <a:lnTo>
                  <a:pt x="70603" y="80112"/>
                </a:lnTo>
                <a:lnTo>
                  <a:pt x="25548" y="80112"/>
                </a:lnTo>
                <a:lnTo>
                  <a:pt x="22407" y="77285"/>
                </a:lnTo>
                <a:lnTo>
                  <a:pt x="22407" y="59296"/>
                </a:lnTo>
                <a:lnTo>
                  <a:pt x="25548" y="55548"/>
                </a:lnTo>
                <a:lnTo>
                  <a:pt x="68621" y="55548"/>
                </a:lnTo>
                <a:lnTo>
                  <a:pt x="67681" y="53456"/>
                </a:lnTo>
                <a:lnTo>
                  <a:pt x="61023" y="48616"/>
                </a:lnTo>
                <a:lnTo>
                  <a:pt x="50155" y="46553"/>
                </a:lnTo>
                <a:lnTo>
                  <a:pt x="60304" y="44344"/>
                </a:lnTo>
                <a:lnTo>
                  <a:pt x="66398" y="39803"/>
                </a:lnTo>
                <a:lnTo>
                  <a:pt x="66848" y="38784"/>
                </a:lnTo>
                <a:lnTo>
                  <a:pt x="27224" y="38784"/>
                </a:lnTo>
                <a:lnTo>
                  <a:pt x="23559" y="36082"/>
                </a:lnTo>
                <a:lnTo>
                  <a:pt x="23559" y="19863"/>
                </a:lnTo>
                <a:lnTo>
                  <a:pt x="27014" y="17968"/>
                </a:lnTo>
                <a:lnTo>
                  <a:pt x="69334" y="17968"/>
                </a:lnTo>
                <a:lnTo>
                  <a:pt x="68736" y="13362"/>
                </a:lnTo>
                <a:lnTo>
                  <a:pt x="63519" y="5807"/>
                </a:lnTo>
                <a:lnTo>
                  <a:pt x="53059" y="1418"/>
                </a:lnTo>
                <a:lnTo>
                  <a:pt x="35915" y="0"/>
                </a:lnTo>
                <a:close/>
              </a:path>
              <a:path w="72390" h="97790">
                <a:moveTo>
                  <a:pt x="68621" y="55548"/>
                </a:moveTo>
                <a:lnTo>
                  <a:pt x="46386" y="55548"/>
                </a:lnTo>
                <a:lnTo>
                  <a:pt x="49422" y="59296"/>
                </a:lnTo>
                <a:lnTo>
                  <a:pt x="49422" y="77285"/>
                </a:lnTo>
                <a:lnTo>
                  <a:pt x="46490" y="80112"/>
                </a:lnTo>
                <a:lnTo>
                  <a:pt x="70603" y="80112"/>
                </a:lnTo>
                <a:lnTo>
                  <a:pt x="71934" y="70709"/>
                </a:lnTo>
                <a:lnTo>
                  <a:pt x="71020" y="60883"/>
                </a:lnTo>
                <a:lnTo>
                  <a:pt x="68621" y="55548"/>
                </a:lnTo>
                <a:close/>
              </a:path>
              <a:path w="72390" h="97790">
                <a:moveTo>
                  <a:pt x="69334" y="17968"/>
                </a:moveTo>
                <a:lnTo>
                  <a:pt x="44920" y="17968"/>
                </a:lnTo>
                <a:lnTo>
                  <a:pt x="48375" y="19863"/>
                </a:lnTo>
                <a:lnTo>
                  <a:pt x="48375" y="36082"/>
                </a:lnTo>
                <a:lnTo>
                  <a:pt x="44605" y="38784"/>
                </a:lnTo>
                <a:lnTo>
                  <a:pt x="66848" y="38784"/>
                </a:lnTo>
                <a:lnTo>
                  <a:pt x="69371" y="33070"/>
                </a:lnTo>
                <a:lnTo>
                  <a:pt x="70154" y="24281"/>
                </a:lnTo>
                <a:lnTo>
                  <a:pt x="69334" y="17968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41174" y="7292867"/>
            <a:ext cx="113030" cy="124460"/>
          </a:xfrm>
          <a:custGeom>
            <a:avLst/>
            <a:gdLst/>
            <a:ahLst/>
            <a:cxnLst/>
            <a:rect l="l" t="t" r="r" b="b"/>
            <a:pathLst>
              <a:path w="113029" h="124459">
                <a:moveTo>
                  <a:pt x="69045" y="0"/>
                </a:moveTo>
                <a:lnTo>
                  <a:pt x="0" y="0"/>
                </a:lnTo>
                <a:lnTo>
                  <a:pt x="0" y="124237"/>
                </a:lnTo>
                <a:lnTo>
                  <a:pt x="28575" y="124237"/>
                </a:lnTo>
                <a:lnTo>
                  <a:pt x="28575" y="79861"/>
                </a:lnTo>
                <a:lnTo>
                  <a:pt x="83030" y="79861"/>
                </a:lnTo>
                <a:lnTo>
                  <a:pt x="78687" y="75065"/>
                </a:lnTo>
                <a:lnTo>
                  <a:pt x="72060" y="70961"/>
                </a:lnTo>
                <a:lnTo>
                  <a:pt x="86780" y="67528"/>
                </a:lnTo>
                <a:lnTo>
                  <a:pt x="96307" y="59876"/>
                </a:lnTo>
                <a:lnTo>
                  <a:pt x="98002" y="56322"/>
                </a:lnTo>
                <a:lnTo>
                  <a:pt x="28575" y="56322"/>
                </a:lnTo>
                <a:lnTo>
                  <a:pt x="28575" y="24418"/>
                </a:lnTo>
                <a:lnTo>
                  <a:pt x="101526" y="24418"/>
                </a:lnTo>
                <a:lnTo>
                  <a:pt x="101239" y="22042"/>
                </a:lnTo>
                <a:lnTo>
                  <a:pt x="95525" y="10499"/>
                </a:lnTo>
                <a:lnTo>
                  <a:pt x="85053" y="2800"/>
                </a:lnTo>
                <a:lnTo>
                  <a:pt x="69045" y="0"/>
                </a:lnTo>
                <a:close/>
              </a:path>
              <a:path w="113029" h="124459">
                <a:moveTo>
                  <a:pt x="83030" y="79861"/>
                </a:moveTo>
                <a:lnTo>
                  <a:pt x="41359" y="79861"/>
                </a:lnTo>
                <a:lnTo>
                  <a:pt x="47459" y="82033"/>
                </a:lnTo>
                <a:lnTo>
                  <a:pt x="54873" y="89350"/>
                </a:lnTo>
                <a:lnTo>
                  <a:pt x="64449" y="103017"/>
                </a:lnTo>
                <a:lnTo>
                  <a:pt x="77034" y="124237"/>
                </a:lnTo>
                <a:lnTo>
                  <a:pt x="112719" y="124237"/>
                </a:lnTo>
                <a:lnTo>
                  <a:pt x="97799" y="99871"/>
                </a:lnTo>
                <a:lnTo>
                  <a:pt x="86861" y="84091"/>
                </a:lnTo>
                <a:lnTo>
                  <a:pt x="83030" y="79861"/>
                </a:lnTo>
                <a:close/>
              </a:path>
              <a:path w="113029" h="124459">
                <a:moveTo>
                  <a:pt x="101526" y="24418"/>
                </a:moveTo>
                <a:lnTo>
                  <a:pt x="67107" y="24418"/>
                </a:lnTo>
                <a:lnTo>
                  <a:pt x="71181" y="29590"/>
                </a:lnTo>
                <a:lnTo>
                  <a:pt x="71181" y="51872"/>
                </a:lnTo>
                <a:lnTo>
                  <a:pt x="66563" y="56322"/>
                </a:lnTo>
                <a:lnTo>
                  <a:pt x="98002" y="56322"/>
                </a:lnTo>
                <a:lnTo>
                  <a:pt x="101437" y="49120"/>
                </a:lnTo>
                <a:lnTo>
                  <a:pt x="102970" y="36375"/>
                </a:lnTo>
                <a:lnTo>
                  <a:pt x="101526" y="24418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65757" y="7325850"/>
            <a:ext cx="83820" cy="93980"/>
          </a:xfrm>
          <a:custGeom>
            <a:avLst/>
            <a:gdLst/>
            <a:ahLst/>
            <a:cxnLst/>
            <a:rect l="l" t="t" r="r" b="b"/>
            <a:pathLst>
              <a:path w="83820" h="93979">
                <a:moveTo>
                  <a:pt x="26983" y="0"/>
                </a:moveTo>
                <a:lnTo>
                  <a:pt x="0" y="0"/>
                </a:lnTo>
                <a:lnTo>
                  <a:pt x="0" y="50626"/>
                </a:lnTo>
                <a:lnTo>
                  <a:pt x="2281" y="71147"/>
                </a:lnTo>
                <a:lnTo>
                  <a:pt x="9192" y="84502"/>
                </a:lnTo>
                <a:lnTo>
                  <a:pt x="20828" y="91743"/>
                </a:lnTo>
                <a:lnTo>
                  <a:pt x="37286" y="93923"/>
                </a:lnTo>
                <a:lnTo>
                  <a:pt x="49662" y="93218"/>
                </a:lnTo>
                <a:lnTo>
                  <a:pt x="62003" y="91359"/>
                </a:lnTo>
                <a:lnTo>
                  <a:pt x="73480" y="88733"/>
                </a:lnTo>
                <a:lnTo>
                  <a:pt x="83264" y="85725"/>
                </a:lnTo>
                <a:lnTo>
                  <a:pt x="83264" y="69505"/>
                </a:lnTo>
                <a:lnTo>
                  <a:pt x="43160" y="69505"/>
                </a:lnTo>
                <a:lnTo>
                  <a:pt x="35005" y="68527"/>
                </a:lnTo>
                <a:lnTo>
                  <a:pt x="30069" y="65144"/>
                </a:lnTo>
                <a:lnTo>
                  <a:pt x="27635" y="58683"/>
                </a:lnTo>
                <a:lnTo>
                  <a:pt x="26983" y="48469"/>
                </a:lnTo>
                <a:lnTo>
                  <a:pt x="26983" y="0"/>
                </a:lnTo>
                <a:close/>
              </a:path>
              <a:path w="83820" h="93979">
                <a:moveTo>
                  <a:pt x="83264" y="0"/>
                </a:moveTo>
                <a:lnTo>
                  <a:pt x="56281" y="0"/>
                </a:lnTo>
                <a:lnTo>
                  <a:pt x="56281" y="67736"/>
                </a:lnTo>
                <a:lnTo>
                  <a:pt x="51485" y="68783"/>
                </a:lnTo>
                <a:lnTo>
                  <a:pt x="47590" y="69505"/>
                </a:lnTo>
                <a:lnTo>
                  <a:pt x="83264" y="69505"/>
                </a:lnTo>
                <a:lnTo>
                  <a:pt x="83264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67262" y="7323358"/>
            <a:ext cx="73660" cy="96520"/>
          </a:xfrm>
          <a:custGeom>
            <a:avLst/>
            <a:gdLst/>
            <a:ahLst/>
            <a:cxnLst/>
            <a:rect l="l" t="t" r="r" b="b"/>
            <a:pathLst>
              <a:path w="73659" h="96520">
                <a:moveTo>
                  <a:pt x="5821" y="70584"/>
                </a:moveTo>
                <a:lnTo>
                  <a:pt x="32836" y="96248"/>
                </a:lnTo>
                <a:lnTo>
                  <a:pt x="48875" y="94827"/>
                </a:lnTo>
                <a:lnTo>
                  <a:pt x="61801" y="89844"/>
                </a:lnTo>
                <a:lnTo>
                  <a:pt x="70428" y="80217"/>
                </a:lnTo>
                <a:lnTo>
                  <a:pt x="71632" y="74332"/>
                </a:lnTo>
                <a:lnTo>
                  <a:pt x="31580" y="74332"/>
                </a:lnTo>
                <a:lnTo>
                  <a:pt x="24801" y="74020"/>
                </a:lnTo>
                <a:lnTo>
                  <a:pt x="17954" y="73188"/>
                </a:lnTo>
                <a:lnTo>
                  <a:pt x="11480" y="71991"/>
                </a:lnTo>
                <a:lnTo>
                  <a:pt x="5821" y="70584"/>
                </a:lnTo>
                <a:close/>
              </a:path>
              <a:path w="73659" h="96520">
                <a:moveTo>
                  <a:pt x="40271" y="0"/>
                </a:moveTo>
                <a:lnTo>
                  <a:pt x="24392" y="1386"/>
                </a:lnTo>
                <a:lnTo>
                  <a:pt x="11614" y="6296"/>
                </a:lnTo>
                <a:lnTo>
                  <a:pt x="3097" y="15854"/>
                </a:lnTo>
                <a:lnTo>
                  <a:pt x="0" y="31182"/>
                </a:lnTo>
                <a:lnTo>
                  <a:pt x="1876" y="43304"/>
                </a:lnTo>
                <a:lnTo>
                  <a:pt x="7426" y="51169"/>
                </a:lnTo>
                <a:lnTo>
                  <a:pt x="16529" y="55726"/>
                </a:lnTo>
                <a:lnTo>
                  <a:pt x="29067" y="57924"/>
                </a:lnTo>
                <a:lnTo>
                  <a:pt x="44249" y="59348"/>
                </a:lnTo>
                <a:lnTo>
                  <a:pt x="47286" y="61296"/>
                </a:lnTo>
                <a:lnTo>
                  <a:pt x="47286" y="73432"/>
                </a:lnTo>
                <a:lnTo>
                  <a:pt x="42260" y="74332"/>
                </a:lnTo>
                <a:lnTo>
                  <a:pt x="71632" y="74332"/>
                </a:lnTo>
                <a:lnTo>
                  <a:pt x="73568" y="64867"/>
                </a:lnTo>
                <a:lnTo>
                  <a:pt x="71765" y="53004"/>
                </a:lnTo>
                <a:lnTo>
                  <a:pt x="66212" y="44950"/>
                </a:lnTo>
                <a:lnTo>
                  <a:pt x="56693" y="39901"/>
                </a:lnTo>
                <a:lnTo>
                  <a:pt x="42993" y="37056"/>
                </a:lnTo>
                <a:lnTo>
                  <a:pt x="28962" y="35286"/>
                </a:lnTo>
                <a:lnTo>
                  <a:pt x="26449" y="34030"/>
                </a:lnTo>
                <a:lnTo>
                  <a:pt x="26449" y="22093"/>
                </a:lnTo>
                <a:lnTo>
                  <a:pt x="30742" y="21371"/>
                </a:lnTo>
                <a:lnTo>
                  <a:pt x="67064" y="21371"/>
                </a:lnTo>
                <a:lnTo>
                  <a:pt x="71369" y="4994"/>
                </a:lnTo>
                <a:lnTo>
                  <a:pt x="64316" y="2928"/>
                </a:lnTo>
                <a:lnTo>
                  <a:pt x="56330" y="1354"/>
                </a:lnTo>
                <a:lnTo>
                  <a:pt x="48089" y="351"/>
                </a:lnTo>
                <a:lnTo>
                  <a:pt x="40271" y="0"/>
                </a:lnTo>
                <a:close/>
              </a:path>
              <a:path w="73659" h="96520">
                <a:moveTo>
                  <a:pt x="67064" y="21371"/>
                </a:moveTo>
                <a:lnTo>
                  <a:pt x="39223" y="21371"/>
                </a:lnTo>
                <a:lnTo>
                  <a:pt x="46298" y="21709"/>
                </a:lnTo>
                <a:lnTo>
                  <a:pt x="53411" y="22601"/>
                </a:lnTo>
                <a:lnTo>
                  <a:pt x="60132" y="23862"/>
                </a:lnTo>
                <a:lnTo>
                  <a:pt x="66029" y="25308"/>
                </a:lnTo>
                <a:lnTo>
                  <a:pt x="67064" y="21371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53186" y="7323358"/>
            <a:ext cx="73660" cy="96520"/>
          </a:xfrm>
          <a:custGeom>
            <a:avLst/>
            <a:gdLst/>
            <a:ahLst/>
            <a:cxnLst/>
            <a:rect l="l" t="t" r="r" b="b"/>
            <a:pathLst>
              <a:path w="73659" h="96520">
                <a:moveTo>
                  <a:pt x="5863" y="70584"/>
                </a:moveTo>
                <a:lnTo>
                  <a:pt x="32878" y="96248"/>
                </a:lnTo>
                <a:lnTo>
                  <a:pt x="48856" y="94827"/>
                </a:lnTo>
                <a:lnTo>
                  <a:pt x="61752" y="89844"/>
                </a:lnTo>
                <a:lnTo>
                  <a:pt x="70367" y="80217"/>
                </a:lnTo>
                <a:lnTo>
                  <a:pt x="71570" y="74332"/>
                </a:lnTo>
                <a:lnTo>
                  <a:pt x="31622" y="74332"/>
                </a:lnTo>
                <a:lnTo>
                  <a:pt x="24784" y="74020"/>
                </a:lnTo>
                <a:lnTo>
                  <a:pt x="17918" y="73188"/>
                </a:lnTo>
                <a:lnTo>
                  <a:pt x="11463" y="71991"/>
                </a:lnTo>
                <a:lnTo>
                  <a:pt x="5863" y="70584"/>
                </a:lnTo>
                <a:close/>
              </a:path>
              <a:path w="73659" h="96520">
                <a:moveTo>
                  <a:pt x="40312" y="0"/>
                </a:moveTo>
                <a:lnTo>
                  <a:pt x="24428" y="1386"/>
                </a:lnTo>
                <a:lnTo>
                  <a:pt x="11635" y="6296"/>
                </a:lnTo>
                <a:lnTo>
                  <a:pt x="3103" y="15854"/>
                </a:lnTo>
                <a:lnTo>
                  <a:pt x="0" y="31182"/>
                </a:lnTo>
                <a:lnTo>
                  <a:pt x="1883" y="43304"/>
                </a:lnTo>
                <a:lnTo>
                  <a:pt x="7447" y="51169"/>
                </a:lnTo>
                <a:lnTo>
                  <a:pt x="16565" y="55726"/>
                </a:lnTo>
                <a:lnTo>
                  <a:pt x="29109" y="57924"/>
                </a:lnTo>
                <a:lnTo>
                  <a:pt x="44187" y="59348"/>
                </a:lnTo>
                <a:lnTo>
                  <a:pt x="47223" y="61296"/>
                </a:lnTo>
                <a:lnTo>
                  <a:pt x="47223" y="73432"/>
                </a:lnTo>
                <a:lnTo>
                  <a:pt x="42302" y="74332"/>
                </a:lnTo>
                <a:lnTo>
                  <a:pt x="71570" y="74332"/>
                </a:lnTo>
                <a:lnTo>
                  <a:pt x="73505" y="64867"/>
                </a:lnTo>
                <a:lnTo>
                  <a:pt x="71702" y="53004"/>
                </a:lnTo>
                <a:lnTo>
                  <a:pt x="66149" y="44950"/>
                </a:lnTo>
                <a:lnTo>
                  <a:pt x="56631" y="39901"/>
                </a:lnTo>
                <a:lnTo>
                  <a:pt x="42930" y="37056"/>
                </a:lnTo>
                <a:lnTo>
                  <a:pt x="28899" y="35286"/>
                </a:lnTo>
                <a:lnTo>
                  <a:pt x="26491" y="34030"/>
                </a:lnTo>
                <a:lnTo>
                  <a:pt x="26491" y="22093"/>
                </a:lnTo>
                <a:lnTo>
                  <a:pt x="30679" y="21371"/>
                </a:lnTo>
                <a:lnTo>
                  <a:pt x="67106" y="21371"/>
                </a:lnTo>
                <a:lnTo>
                  <a:pt x="71411" y="4994"/>
                </a:lnTo>
                <a:lnTo>
                  <a:pt x="64299" y="2928"/>
                </a:lnTo>
                <a:lnTo>
                  <a:pt x="56294" y="1354"/>
                </a:lnTo>
                <a:lnTo>
                  <a:pt x="48072" y="351"/>
                </a:lnTo>
                <a:lnTo>
                  <a:pt x="40312" y="0"/>
                </a:lnTo>
                <a:close/>
              </a:path>
              <a:path w="73659" h="96520">
                <a:moveTo>
                  <a:pt x="67106" y="21371"/>
                </a:moveTo>
                <a:lnTo>
                  <a:pt x="39265" y="21371"/>
                </a:lnTo>
                <a:lnTo>
                  <a:pt x="46340" y="21709"/>
                </a:lnTo>
                <a:lnTo>
                  <a:pt x="53453" y="22601"/>
                </a:lnTo>
                <a:lnTo>
                  <a:pt x="60174" y="23862"/>
                </a:lnTo>
                <a:lnTo>
                  <a:pt x="66071" y="25308"/>
                </a:lnTo>
                <a:lnTo>
                  <a:pt x="67106" y="21371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42503" y="7286290"/>
            <a:ext cx="31115" cy="130810"/>
          </a:xfrm>
          <a:custGeom>
            <a:avLst/>
            <a:gdLst/>
            <a:ahLst/>
            <a:cxnLst/>
            <a:rect l="l" t="t" r="r" b="b"/>
            <a:pathLst>
              <a:path w="31115" h="130809">
                <a:moveTo>
                  <a:pt x="29109" y="39559"/>
                </a:moveTo>
                <a:lnTo>
                  <a:pt x="1780" y="39559"/>
                </a:lnTo>
                <a:lnTo>
                  <a:pt x="1780" y="130802"/>
                </a:lnTo>
                <a:lnTo>
                  <a:pt x="29109" y="130802"/>
                </a:lnTo>
                <a:lnTo>
                  <a:pt x="29109" y="39559"/>
                </a:lnTo>
                <a:close/>
              </a:path>
              <a:path w="31115" h="130809">
                <a:moveTo>
                  <a:pt x="26910" y="0"/>
                </a:moveTo>
                <a:lnTo>
                  <a:pt x="3664" y="0"/>
                </a:lnTo>
                <a:lnTo>
                  <a:pt x="0" y="1769"/>
                </a:lnTo>
                <a:lnTo>
                  <a:pt x="0" y="25308"/>
                </a:lnTo>
                <a:lnTo>
                  <a:pt x="3664" y="27433"/>
                </a:lnTo>
                <a:lnTo>
                  <a:pt x="26910" y="27433"/>
                </a:lnTo>
                <a:lnTo>
                  <a:pt x="30784" y="25308"/>
                </a:lnTo>
                <a:lnTo>
                  <a:pt x="30784" y="1769"/>
                </a:lnTo>
                <a:lnTo>
                  <a:pt x="26910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91087" y="7323347"/>
            <a:ext cx="82550" cy="96520"/>
          </a:xfrm>
          <a:custGeom>
            <a:avLst/>
            <a:gdLst/>
            <a:ahLst/>
            <a:cxnLst/>
            <a:rect l="l" t="t" r="r" b="b"/>
            <a:pathLst>
              <a:path w="82550" h="96520">
                <a:moveTo>
                  <a:pt x="42302" y="36197"/>
                </a:moveTo>
                <a:lnTo>
                  <a:pt x="35496" y="36197"/>
                </a:lnTo>
                <a:lnTo>
                  <a:pt x="20805" y="37235"/>
                </a:lnTo>
                <a:lnTo>
                  <a:pt x="9620" y="41445"/>
                </a:lnTo>
                <a:lnTo>
                  <a:pt x="2498" y="50470"/>
                </a:lnTo>
                <a:lnTo>
                  <a:pt x="0" y="65956"/>
                </a:lnTo>
                <a:lnTo>
                  <a:pt x="1858" y="80760"/>
                </a:lnTo>
                <a:lnTo>
                  <a:pt x="8193" y="90054"/>
                </a:lnTo>
                <a:lnTo>
                  <a:pt x="20143" y="94872"/>
                </a:lnTo>
                <a:lnTo>
                  <a:pt x="38846" y="96248"/>
                </a:lnTo>
                <a:lnTo>
                  <a:pt x="49533" y="95761"/>
                </a:lnTo>
                <a:lnTo>
                  <a:pt x="60888" y="94354"/>
                </a:lnTo>
                <a:lnTo>
                  <a:pt x="72006" y="92109"/>
                </a:lnTo>
                <a:lnTo>
                  <a:pt x="81987" y="89107"/>
                </a:lnTo>
                <a:lnTo>
                  <a:pt x="81987" y="75934"/>
                </a:lnTo>
                <a:lnTo>
                  <a:pt x="30365" y="75934"/>
                </a:lnTo>
                <a:lnTo>
                  <a:pt x="28061" y="74332"/>
                </a:lnTo>
                <a:lnTo>
                  <a:pt x="28061" y="55987"/>
                </a:lnTo>
                <a:lnTo>
                  <a:pt x="31622" y="54898"/>
                </a:lnTo>
                <a:lnTo>
                  <a:pt x="81987" y="54898"/>
                </a:lnTo>
                <a:lnTo>
                  <a:pt x="81987" y="38501"/>
                </a:lnTo>
                <a:lnTo>
                  <a:pt x="56123" y="38501"/>
                </a:lnTo>
                <a:lnTo>
                  <a:pt x="49213" y="37077"/>
                </a:lnTo>
                <a:lnTo>
                  <a:pt x="42302" y="36197"/>
                </a:lnTo>
                <a:close/>
              </a:path>
              <a:path w="82550" h="96520">
                <a:moveTo>
                  <a:pt x="81987" y="54898"/>
                </a:moveTo>
                <a:lnTo>
                  <a:pt x="46909" y="54898"/>
                </a:lnTo>
                <a:lnTo>
                  <a:pt x="52040" y="55087"/>
                </a:lnTo>
                <a:lnTo>
                  <a:pt x="56123" y="56144"/>
                </a:lnTo>
                <a:lnTo>
                  <a:pt x="56123" y="73432"/>
                </a:lnTo>
                <a:lnTo>
                  <a:pt x="51830" y="75034"/>
                </a:lnTo>
                <a:lnTo>
                  <a:pt x="46176" y="75934"/>
                </a:lnTo>
                <a:lnTo>
                  <a:pt x="81987" y="75934"/>
                </a:lnTo>
                <a:lnTo>
                  <a:pt x="81987" y="54898"/>
                </a:lnTo>
                <a:close/>
              </a:path>
              <a:path w="82550" h="96520">
                <a:moveTo>
                  <a:pt x="80105" y="22282"/>
                </a:moveTo>
                <a:lnTo>
                  <a:pt x="35496" y="22282"/>
                </a:lnTo>
                <a:lnTo>
                  <a:pt x="46228" y="23037"/>
                </a:lnTo>
                <a:lnTo>
                  <a:pt x="52485" y="25648"/>
                </a:lnTo>
                <a:lnTo>
                  <a:pt x="55404" y="30630"/>
                </a:lnTo>
                <a:lnTo>
                  <a:pt x="56123" y="38501"/>
                </a:lnTo>
                <a:lnTo>
                  <a:pt x="81987" y="38501"/>
                </a:lnTo>
                <a:lnTo>
                  <a:pt x="81987" y="35475"/>
                </a:lnTo>
                <a:lnTo>
                  <a:pt x="80105" y="22282"/>
                </a:lnTo>
                <a:close/>
              </a:path>
              <a:path w="82550" h="96520">
                <a:moveTo>
                  <a:pt x="42092" y="0"/>
                </a:moveTo>
                <a:lnTo>
                  <a:pt x="31764" y="377"/>
                </a:lnTo>
                <a:lnTo>
                  <a:pt x="21426" y="1407"/>
                </a:lnTo>
                <a:lnTo>
                  <a:pt x="11657" y="2937"/>
                </a:lnTo>
                <a:lnTo>
                  <a:pt x="3036" y="4816"/>
                </a:lnTo>
                <a:lnTo>
                  <a:pt x="7329" y="26564"/>
                </a:lnTo>
                <a:lnTo>
                  <a:pt x="13438" y="24914"/>
                </a:lnTo>
                <a:lnTo>
                  <a:pt x="20313" y="23551"/>
                </a:lnTo>
                <a:lnTo>
                  <a:pt x="27738" y="22624"/>
                </a:lnTo>
                <a:lnTo>
                  <a:pt x="35496" y="22282"/>
                </a:lnTo>
                <a:lnTo>
                  <a:pt x="80105" y="22282"/>
                </a:lnTo>
                <a:lnTo>
                  <a:pt x="79567" y="18504"/>
                </a:lnTo>
                <a:lnTo>
                  <a:pt x="72209" y="7579"/>
                </a:lnTo>
                <a:lnTo>
                  <a:pt x="59767" y="1733"/>
                </a:lnTo>
                <a:lnTo>
                  <a:pt x="42092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95692" y="7323358"/>
            <a:ext cx="83820" cy="93980"/>
          </a:xfrm>
          <a:custGeom>
            <a:avLst/>
            <a:gdLst/>
            <a:ahLst/>
            <a:cxnLst/>
            <a:rect l="l" t="t" r="r" b="b"/>
            <a:pathLst>
              <a:path w="83820" h="93979">
                <a:moveTo>
                  <a:pt x="46071" y="0"/>
                </a:moveTo>
                <a:lnTo>
                  <a:pt x="33616" y="680"/>
                </a:lnTo>
                <a:lnTo>
                  <a:pt x="21268" y="2497"/>
                </a:lnTo>
                <a:lnTo>
                  <a:pt x="9805" y="5115"/>
                </a:lnTo>
                <a:lnTo>
                  <a:pt x="0" y="8198"/>
                </a:lnTo>
                <a:lnTo>
                  <a:pt x="0" y="93735"/>
                </a:lnTo>
                <a:lnTo>
                  <a:pt x="27329" y="93735"/>
                </a:lnTo>
                <a:lnTo>
                  <a:pt x="27329" y="26009"/>
                </a:lnTo>
                <a:lnTo>
                  <a:pt x="31726" y="24962"/>
                </a:lnTo>
                <a:lnTo>
                  <a:pt x="35810" y="24397"/>
                </a:lnTo>
                <a:lnTo>
                  <a:pt x="81411" y="24397"/>
                </a:lnTo>
                <a:lnTo>
                  <a:pt x="81219" y="22709"/>
                </a:lnTo>
                <a:lnTo>
                  <a:pt x="74199" y="9359"/>
                </a:lnTo>
                <a:lnTo>
                  <a:pt x="62486" y="2156"/>
                </a:lnTo>
                <a:lnTo>
                  <a:pt x="46071" y="0"/>
                </a:lnTo>
                <a:close/>
              </a:path>
              <a:path w="83820" h="93979">
                <a:moveTo>
                  <a:pt x="81411" y="24397"/>
                </a:moveTo>
                <a:lnTo>
                  <a:pt x="40208" y="24397"/>
                </a:lnTo>
                <a:lnTo>
                  <a:pt x="48365" y="25351"/>
                </a:lnTo>
                <a:lnTo>
                  <a:pt x="53244" y="28695"/>
                </a:lnTo>
                <a:lnTo>
                  <a:pt x="55610" y="35149"/>
                </a:lnTo>
                <a:lnTo>
                  <a:pt x="56228" y="45433"/>
                </a:lnTo>
                <a:lnTo>
                  <a:pt x="56228" y="93735"/>
                </a:lnTo>
                <a:lnTo>
                  <a:pt x="83557" y="93735"/>
                </a:lnTo>
                <a:lnTo>
                  <a:pt x="83557" y="43307"/>
                </a:lnTo>
                <a:lnTo>
                  <a:pt x="81411" y="24397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950033" y="7292867"/>
            <a:ext cx="113030" cy="124460"/>
          </a:xfrm>
          <a:custGeom>
            <a:avLst/>
            <a:gdLst/>
            <a:ahLst/>
            <a:cxnLst/>
            <a:rect l="l" t="t" r="r" b="b"/>
            <a:pathLst>
              <a:path w="113029" h="124459">
                <a:moveTo>
                  <a:pt x="69107" y="0"/>
                </a:moveTo>
                <a:lnTo>
                  <a:pt x="0" y="0"/>
                </a:lnTo>
                <a:lnTo>
                  <a:pt x="0" y="124237"/>
                </a:lnTo>
                <a:lnTo>
                  <a:pt x="28585" y="124237"/>
                </a:lnTo>
                <a:lnTo>
                  <a:pt x="28585" y="79861"/>
                </a:lnTo>
                <a:lnTo>
                  <a:pt x="83032" y="79861"/>
                </a:lnTo>
                <a:lnTo>
                  <a:pt x="78683" y="75065"/>
                </a:lnTo>
                <a:lnTo>
                  <a:pt x="72039" y="70961"/>
                </a:lnTo>
                <a:lnTo>
                  <a:pt x="86777" y="67528"/>
                </a:lnTo>
                <a:lnTo>
                  <a:pt x="96332" y="59876"/>
                </a:lnTo>
                <a:lnTo>
                  <a:pt x="98035" y="56322"/>
                </a:lnTo>
                <a:lnTo>
                  <a:pt x="28585" y="56322"/>
                </a:lnTo>
                <a:lnTo>
                  <a:pt x="28585" y="24418"/>
                </a:lnTo>
                <a:lnTo>
                  <a:pt x="101583" y="24418"/>
                </a:lnTo>
                <a:lnTo>
                  <a:pt x="101295" y="22042"/>
                </a:lnTo>
                <a:lnTo>
                  <a:pt x="95573" y="10499"/>
                </a:lnTo>
                <a:lnTo>
                  <a:pt x="85098" y="2800"/>
                </a:lnTo>
                <a:lnTo>
                  <a:pt x="69107" y="0"/>
                </a:lnTo>
                <a:close/>
              </a:path>
              <a:path w="113029" h="124459">
                <a:moveTo>
                  <a:pt x="83032" y="79861"/>
                </a:moveTo>
                <a:lnTo>
                  <a:pt x="41359" y="79861"/>
                </a:lnTo>
                <a:lnTo>
                  <a:pt x="47469" y="82033"/>
                </a:lnTo>
                <a:lnTo>
                  <a:pt x="54893" y="89350"/>
                </a:lnTo>
                <a:lnTo>
                  <a:pt x="64477" y="103017"/>
                </a:lnTo>
                <a:lnTo>
                  <a:pt x="77065" y="124237"/>
                </a:lnTo>
                <a:lnTo>
                  <a:pt x="112771" y="124237"/>
                </a:lnTo>
                <a:lnTo>
                  <a:pt x="97822" y="99871"/>
                </a:lnTo>
                <a:lnTo>
                  <a:pt x="86869" y="84091"/>
                </a:lnTo>
                <a:lnTo>
                  <a:pt x="83032" y="79861"/>
                </a:lnTo>
                <a:close/>
              </a:path>
              <a:path w="113029" h="124459">
                <a:moveTo>
                  <a:pt x="101583" y="24418"/>
                </a:moveTo>
                <a:lnTo>
                  <a:pt x="67118" y="24418"/>
                </a:lnTo>
                <a:lnTo>
                  <a:pt x="71202" y="29590"/>
                </a:lnTo>
                <a:lnTo>
                  <a:pt x="71202" y="51872"/>
                </a:lnTo>
                <a:lnTo>
                  <a:pt x="66594" y="56322"/>
                </a:lnTo>
                <a:lnTo>
                  <a:pt x="98035" y="56322"/>
                </a:lnTo>
                <a:lnTo>
                  <a:pt x="101489" y="49120"/>
                </a:lnTo>
                <a:lnTo>
                  <a:pt x="103033" y="36375"/>
                </a:lnTo>
                <a:lnTo>
                  <a:pt x="101583" y="24418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071809" y="7323347"/>
            <a:ext cx="88900" cy="96520"/>
          </a:xfrm>
          <a:custGeom>
            <a:avLst/>
            <a:gdLst/>
            <a:ahLst/>
            <a:cxnLst/>
            <a:rect l="l" t="t" r="r" b="b"/>
            <a:pathLst>
              <a:path w="88900" h="96520">
                <a:moveTo>
                  <a:pt x="43977" y="0"/>
                </a:moveTo>
                <a:lnTo>
                  <a:pt x="24914" y="2197"/>
                </a:lnTo>
                <a:lnTo>
                  <a:pt x="11151" y="9825"/>
                </a:lnTo>
                <a:lnTo>
                  <a:pt x="2807" y="24441"/>
                </a:lnTo>
                <a:lnTo>
                  <a:pt x="0" y="47600"/>
                </a:lnTo>
                <a:lnTo>
                  <a:pt x="2763" y="70989"/>
                </a:lnTo>
                <a:lnTo>
                  <a:pt x="11033" y="85958"/>
                </a:lnTo>
                <a:lnTo>
                  <a:pt x="24781" y="93909"/>
                </a:lnTo>
                <a:lnTo>
                  <a:pt x="43977" y="96248"/>
                </a:lnTo>
                <a:lnTo>
                  <a:pt x="63460" y="93909"/>
                </a:lnTo>
                <a:lnTo>
                  <a:pt x="77327" y="85958"/>
                </a:lnTo>
                <a:lnTo>
                  <a:pt x="83477" y="74856"/>
                </a:lnTo>
                <a:lnTo>
                  <a:pt x="43977" y="74856"/>
                </a:lnTo>
                <a:lnTo>
                  <a:pt x="36019" y="73911"/>
                </a:lnTo>
                <a:lnTo>
                  <a:pt x="30967" y="70109"/>
                </a:lnTo>
                <a:lnTo>
                  <a:pt x="28310" y="61997"/>
                </a:lnTo>
                <a:lnTo>
                  <a:pt x="27538" y="48124"/>
                </a:lnTo>
                <a:lnTo>
                  <a:pt x="28310" y="33871"/>
                </a:lnTo>
                <a:lnTo>
                  <a:pt x="30967" y="25801"/>
                </a:lnTo>
                <a:lnTo>
                  <a:pt x="36019" y="22210"/>
                </a:lnTo>
                <a:lnTo>
                  <a:pt x="43977" y="21392"/>
                </a:lnTo>
                <a:lnTo>
                  <a:pt x="83849" y="21392"/>
                </a:lnTo>
                <a:lnTo>
                  <a:pt x="77248" y="9825"/>
                </a:lnTo>
                <a:lnTo>
                  <a:pt x="63371" y="2197"/>
                </a:lnTo>
                <a:lnTo>
                  <a:pt x="43977" y="0"/>
                </a:lnTo>
                <a:close/>
              </a:path>
              <a:path w="88900" h="96520">
                <a:moveTo>
                  <a:pt x="83849" y="21392"/>
                </a:moveTo>
                <a:lnTo>
                  <a:pt x="43977" y="21392"/>
                </a:lnTo>
                <a:lnTo>
                  <a:pt x="52073" y="22210"/>
                </a:lnTo>
                <a:lnTo>
                  <a:pt x="57223" y="25801"/>
                </a:lnTo>
                <a:lnTo>
                  <a:pt x="59939" y="33871"/>
                </a:lnTo>
                <a:lnTo>
                  <a:pt x="60731" y="48124"/>
                </a:lnTo>
                <a:lnTo>
                  <a:pt x="59939" y="61997"/>
                </a:lnTo>
                <a:lnTo>
                  <a:pt x="57223" y="70109"/>
                </a:lnTo>
                <a:lnTo>
                  <a:pt x="52073" y="73911"/>
                </a:lnTo>
                <a:lnTo>
                  <a:pt x="43977" y="74856"/>
                </a:lnTo>
                <a:lnTo>
                  <a:pt x="83477" y="74856"/>
                </a:lnTo>
                <a:lnTo>
                  <a:pt x="85619" y="70989"/>
                </a:lnTo>
                <a:lnTo>
                  <a:pt x="88374" y="47600"/>
                </a:lnTo>
                <a:lnTo>
                  <a:pt x="85589" y="24441"/>
                </a:lnTo>
                <a:lnTo>
                  <a:pt x="83849" y="21392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80078" y="7288406"/>
            <a:ext cx="86360" cy="131445"/>
          </a:xfrm>
          <a:custGeom>
            <a:avLst/>
            <a:gdLst/>
            <a:ahLst/>
            <a:cxnLst/>
            <a:rect l="l" t="t" r="r" b="b"/>
            <a:pathLst>
              <a:path w="86359" h="131445">
                <a:moveTo>
                  <a:pt x="27329" y="0"/>
                </a:moveTo>
                <a:lnTo>
                  <a:pt x="0" y="0"/>
                </a:lnTo>
                <a:lnTo>
                  <a:pt x="0" y="124781"/>
                </a:lnTo>
                <a:lnTo>
                  <a:pt x="8550" y="127355"/>
                </a:lnTo>
                <a:lnTo>
                  <a:pt x="18926" y="129383"/>
                </a:lnTo>
                <a:lnTo>
                  <a:pt x="30126" y="130712"/>
                </a:lnTo>
                <a:lnTo>
                  <a:pt x="41150" y="131189"/>
                </a:lnTo>
                <a:lnTo>
                  <a:pt x="61151" y="128795"/>
                </a:lnTo>
                <a:lnTo>
                  <a:pt x="75036" y="120718"/>
                </a:lnTo>
                <a:lnTo>
                  <a:pt x="81172" y="109274"/>
                </a:lnTo>
                <a:lnTo>
                  <a:pt x="37066" y="109274"/>
                </a:lnTo>
                <a:lnTo>
                  <a:pt x="31622" y="108551"/>
                </a:lnTo>
                <a:lnTo>
                  <a:pt x="27329" y="106949"/>
                </a:lnTo>
                <a:lnTo>
                  <a:pt x="27329" y="60951"/>
                </a:lnTo>
                <a:lnTo>
                  <a:pt x="33716" y="58490"/>
                </a:lnTo>
                <a:lnTo>
                  <a:pt x="83088" y="58490"/>
                </a:lnTo>
                <a:lnTo>
                  <a:pt x="76673" y="44799"/>
                </a:lnTo>
                <a:lnTo>
                  <a:pt x="69772" y="40113"/>
                </a:lnTo>
                <a:lnTo>
                  <a:pt x="27329" y="40113"/>
                </a:lnTo>
                <a:lnTo>
                  <a:pt x="27329" y="0"/>
                </a:lnTo>
                <a:close/>
              </a:path>
              <a:path w="86359" h="131445">
                <a:moveTo>
                  <a:pt x="83088" y="58490"/>
                </a:moveTo>
                <a:lnTo>
                  <a:pt x="41883" y="58490"/>
                </a:lnTo>
                <a:lnTo>
                  <a:pt x="49797" y="59568"/>
                </a:lnTo>
                <a:lnTo>
                  <a:pt x="54854" y="63382"/>
                </a:lnTo>
                <a:lnTo>
                  <a:pt x="57535" y="70806"/>
                </a:lnTo>
                <a:lnTo>
                  <a:pt x="58322" y="82709"/>
                </a:lnTo>
                <a:lnTo>
                  <a:pt x="57465" y="96706"/>
                </a:lnTo>
                <a:lnTo>
                  <a:pt x="54605" y="104744"/>
                </a:lnTo>
                <a:lnTo>
                  <a:pt x="49311" y="108405"/>
                </a:lnTo>
                <a:lnTo>
                  <a:pt x="41150" y="109274"/>
                </a:lnTo>
                <a:lnTo>
                  <a:pt x="81172" y="109274"/>
                </a:lnTo>
                <a:lnTo>
                  <a:pt x="83130" y="105621"/>
                </a:lnTo>
                <a:lnTo>
                  <a:pt x="85756" y="82165"/>
                </a:lnTo>
                <a:lnTo>
                  <a:pt x="83472" y="59309"/>
                </a:lnTo>
                <a:lnTo>
                  <a:pt x="83088" y="58490"/>
                </a:lnTo>
                <a:close/>
              </a:path>
              <a:path w="86359" h="131445">
                <a:moveTo>
                  <a:pt x="49841" y="34951"/>
                </a:moveTo>
                <a:lnTo>
                  <a:pt x="41150" y="34951"/>
                </a:lnTo>
                <a:lnTo>
                  <a:pt x="32459" y="37454"/>
                </a:lnTo>
                <a:lnTo>
                  <a:pt x="27329" y="40113"/>
                </a:lnTo>
                <a:lnTo>
                  <a:pt x="69772" y="40113"/>
                </a:lnTo>
                <a:lnTo>
                  <a:pt x="65436" y="37169"/>
                </a:lnTo>
                <a:lnTo>
                  <a:pt x="49841" y="34951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82274" y="7323347"/>
            <a:ext cx="88900" cy="96520"/>
          </a:xfrm>
          <a:custGeom>
            <a:avLst/>
            <a:gdLst/>
            <a:ahLst/>
            <a:cxnLst/>
            <a:rect l="l" t="t" r="r" b="b"/>
            <a:pathLst>
              <a:path w="88900" h="96520">
                <a:moveTo>
                  <a:pt x="44082" y="0"/>
                </a:moveTo>
                <a:lnTo>
                  <a:pt x="24958" y="2197"/>
                </a:lnTo>
                <a:lnTo>
                  <a:pt x="11164" y="9825"/>
                </a:lnTo>
                <a:lnTo>
                  <a:pt x="2809" y="24441"/>
                </a:lnTo>
                <a:lnTo>
                  <a:pt x="0" y="47600"/>
                </a:lnTo>
                <a:lnTo>
                  <a:pt x="2764" y="70989"/>
                </a:lnTo>
                <a:lnTo>
                  <a:pt x="11046" y="85958"/>
                </a:lnTo>
                <a:lnTo>
                  <a:pt x="24825" y="93909"/>
                </a:lnTo>
                <a:lnTo>
                  <a:pt x="44082" y="96248"/>
                </a:lnTo>
                <a:lnTo>
                  <a:pt x="63520" y="93909"/>
                </a:lnTo>
                <a:lnTo>
                  <a:pt x="77392" y="85958"/>
                </a:lnTo>
                <a:lnTo>
                  <a:pt x="83560" y="74856"/>
                </a:lnTo>
                <a:lnTo>
                  <a:pt x="44082" y="74856"/>
                </a:lnTo>
                <a:lnTo>
                  <a:pt x="36108" y="73911"/>
                </a:lnTo>
                <a:lnTo>
                  <a:pt x="31019" y="70109"/>
                </a:lnTo>
                <a:lnTo>
                  <a:pt x="28327" y="61997"/>
                </a:lnTo>
                <a:lnTo>
                  <a:pt x="27538" y="48124"/>
                </a:lnTo>
                <a:lnTo>
                  <a:pt x="28327" y="33871"/>
                </a:lnTo>
                <a:lnTo>
                  <a:pt x="31019" y="25801"/>
                </a:lnTo>
                <a:lnTo>
                  <a:pt x="36108" y="22210"/>
                </a:lnTo>
                <a:lnTo>
                  <a:pt x="44082" y="21392"/>
                </a:lnTo>
                <a:lnTo>
                  <a:pt x="83934" y="21392"/>
                </a:lnTo>
                <a:lnTo>
                  <a:pt x="77314" y="9825"/>
                </a:lnTo>
                <a:lnTo>
                  <a:pt x="63432" y="2197"/>
                </a:lnTo>
                <a:lnTo>
                  <a:pt x="44082" y="0"/>
                </a:lnTo>
                <a:close/>
              </a:path>
              <a:path w="88900" h="96520">
                <a:moveTo>
                  <a:pt x="83934" y="21392"/>
                </a:moveTo>
                <a:lnTo>
                  <a:pt x="44082" y="21392"/>
                </a:lnTo>
                <a:lnTo>
                  <a:pt x="52117" y="22210"/>
                </a:lnTo>
                <a:lnTo>
                  <a:pt x="57236" y="25801"/>
                </a:lnTo>
                <a:lnTo>
                  <a:pt x="59940" y="33871"/>
                </a:lnTo>
                <a:lnTo>
                  <a:pt x="60731" y="48124"/>
                </a:lnTo>
                <a:lnTo>
                  <a:pt x="59940" y="61997"/>
                </a:lnTo>
                <a:lnTo>
                  <a:pt x="57236" y="70109"/>
                </a:lnTo>
                <a:lnTo>
                  <a:pt x="52117" y="73911"/>
                </a:lnTo>
                <a:lnTo>
                  <a:pt x="44082" y="74856"/>
                </a:lnTo>
                <a:lnTo>
                  <a:pt x="83560" y="74856"/>
                </a:lnTo>
                <a:lnTo>
                  <a:pt x="85709" y="70989"/>
                </a:lnTo>
                <a:lnTo>
                  <a:pt x="88478" y="47600"/>
                </a:lnTo>
                <a:lnTo>
                  <a:pt x="85679" y="24441"/>
                </a:lnTo>
                <a:lnTo>
                  <a:pt x="83934" y="21392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380282" y="7301243"/>
            <a:ext cx="73660" cy="118745"/>
          </a:xfrm>
          <a:custGeom>
            <a:avLst/>
            <a:gdLst/>
            <a:ahLst/>
            <a:cxnLst/>
            <a:rect l="l" t="t" r="r" b="b"/>
            <a:pathLst>
              <a:path w="73659" h="118745">
                <a:moveTo>
                  <a:pt x="42092" y="48124"/>
                </a:moveTo>
                <a:lnTo>
                  <a:pt x="14763" y="48124"/>
                </a:lnTo>
                <a:lnTo>
                  <a:pt x="14763" y="85013"/>
                </a:lnTo>
                <a:lnTo>
                  <a:pt x="16827" y="101732"/>
                </a:lnTo>
                <a:lnTo>
                  <a:pt x="22865" y="111910"/>
                </a:lnTo>
                <a:lnTo>
                  <a:pt x="32654" y="116971"/>
                </a:lnTo>
                <a:lnTo>
                  <a:pt x="45967" y="118341"/>
                </a:lnTo>
                <a:lnTo>
                  <a:pt x="53403" y="118020"/>
                </a:lnTo>
                <a:lnTo>
                  <a:pt x="60770" y="117101"/>
                </a:lnTo>
                <a:lnTo>
                  <a:pt x="67568" y="115647"/>
                </a:lnTo>
                <a:lnTo>
                  <a:pt x="73296" y="113724"/>
                </a:lnTo>
                <a:lnTo>
                  <a:pt x="69417" y="95180"/>
                </a:lnTo>
                <a:lnTo>
                  <a:pt x="44710" y="95180"/>
                </a:lnTo>
                <a:lnTo>
                  <a:pt x="42092" y="91431"/>
                </a:lnTo>
                <a:lnTo>
                  <a:pt x="42092" y="48124"/>
                </a:lnTo>
                <a:close/>
              </a:path>
              <a:path w="73659" h="118745">
                <a:moveTo>
                  <a:pt x="68898" y="92698"/>
                </a:moveTo>
                <a:lnTo>
                  <a:pt x="64605" y="94122"/>
                </a:lnTo>
                <a:lnTo>
                  <a:pt x="59998" y="95180"/>
                </a:lnTo>
                <a:lnTo>
                  <a:pt x="69417" y="95180"/>
                </a:lnTo>
                <a:lnTo>
                  <a:pt x="68898" y="92698"/>
                </a:lnTo>
                <a:close/>
              </a:path>
              <a:path w="73659" h="118745">
                <a:moveTo>
                  <a:pt x="70469" y="24596"/>
                </a:moveTo>
                <a:lnTo>
                  <a:pt x="0" y="24596"/>
                </a:lnTo>
                <a:lnTo>
                  <a:pt x="0" y="48124"/>
                </a:lnTo>
                <a:lnTo>
                  <a:pt x="70469" y="48124"/>
                </a:lnTo>
                <a:lnTo>
                  <a:pt x="70469" y="24596"/>
                </a:lnTo>
                <a:close/>
              </a:path>
              <a:path w="73659" h="118745">
                <a:moveTo>
                  <a:pt x="42092" y="0"/>
                </a:moveTo>
                <a:lnTo>
                  <a:pt x="14763" y="11046"/>
                </a:lnTo>
                <a:lnTo>
                  <a:pt x="14763" y="24596"/>
                </a:lnTo>
                <a:lnTo>
                  <a:pt x="42092" y="24596"/>
                </a:lnTo>
                <a:lnTo>
                  <a:pt x="42092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35300" y="7503666"/>
            <a:ext cx="120650" cy="130175"/>
          </a:xfrm>
          <a:custGeom>
            <a:avLst/>
            <a:gdLst/>
            <a:ahLst/>
            <a:cxnLst/>
            <a:rect l="l" t="t" r="r" b="b"/>
            <a:pathLst>
              <a:path w="120650" h="130175">
                <a:moveTo>
                  <a:pt x="60197" y="0"/>
                </a:moveTo>
                <a:lnTo>
                  <a:pt x="34014" y="2877"/>
                </a:lnTo>
                <a:lnTo>
                  <a:pt x="15185" y="12990"/>
                </a:lnTo>
                <a:lnTo>
                  <a:pt x="3812" y="32567"/>
                </a:lnTo>
                <a:lnTo>
                  <a:pt x="0" y="63809"/>
                </a:lnTo>
                <a:lnTo>
                  <a:pt x="3813" y="95692"/>
                </a:lnTo>
                <a:lnTo>
                  <a:pt x="15185" y="115963"/>
                </a:lnTo>
                <a:lnTo>
                  <a:pt x="34014" y="126644"/>
                </a:lnTo>
                <a:lnTo>
                  <a:pt x="60197" y="129755"/>
                </a:lnTo>
                <a:lnTo>
                  <a:pt x="86297" y="126644"/>
                </a:lnTo>
                <a:lnTo>
                  <a:pt x="105127" y="115963"/>
                </a:lnTo>
                <a:lnTo>
                  <a:pt x="112104" y="103567"/>
                </a:lnTo>
                <a:lnTo>
                  <a:pt x="60197" y="103567"/>
                </a:lnTo>
                <a:lnTo>
                  <a:pt x="44995" y="102246"/>
                </a:lnTo>
                <a:lnTo>
                  <a:pt x="35972" y="96761"/>
                </a:lnTo>
                <a:lnTo>
                  <a:pt x="31645" y="84828"/>
                </a:lnTo>
                <a:lnTo>
                  <a:pt x="30533" y="64165"/>
                </a:lnTo>
                <a:lnTo>
                  <a:pt x="31645" y="43973"/>
                </a:lnTo>
                <a:lnTo>
                  <a:pt x="35984" y="32560"/>
                </a:lnTo>
                <a:lnTo>
                  <a:pt x="44995" y="27509"/>
                </a:lnTo>
                <a:lnTo>
                  <a:pt x="60197" y="26365"/>
                </a:lnTo>
                <a:lnTo>
                  <a:pt x="112925" y="26365"/>
                </a:lnTo>
                <a:lnTo>
                  <a:pt x="105127" y="12990"/>
                </a:lnTo>
                <a:lnTo>
                  <a:pt x="86297" y="2877"/>
                </a:lnTo>
                <a:lnTo>
                  <a:pt x="60197" y="0"/>
                </a:lnTo>
                <a:close/>
              </a:path>
              <a:path w="120650" h="130175">
                <a:moveTo>
                  <a:pt x="112925" y="26365"/>
                </a:moveTo>
                <a:lnTo>
                  <a:pt x="60197" y="26365"/>
                </a:lnTo>
                <a:lnTo>
                  <a:pt x="75386" y="27509"/>
                </a:lnTo>
                <a:lnTo>
                  <a:pt x="84403" y="32567"/>
                </a:lnTo>
                <a:lnTo>
                  <a:pt x="88727" y="43973"/>
                </a:lnTo>
                <a:lnTo>
                  <a:pt x="89840" y="64165"/>
                </a:lnTo>
                <a:lnTo>
                  <a:pt x="88727" y="84828"/>
                </a:lnTo>
                <a:lnTo>
                  <a:pt x="84403" y="96761"/>
                </a:lnTo>
                <a:lnTo>
                  <a:pt x="75386" y="102246"/>
                </a:lnTo>
                <a:lnTo>
                  <a:pt x="60197" y="103567"/>
                </a:lnTo>
                <a:lnTo>
                  <a:pt x="112104" y="103567"/>
                </a:lnTo>
                <a:lnTo>
                  <a:pt x="116536" y="95692"/>
                </a:lnTo>
                <a:lnTo>
                  <a:pt x="120373" y="63809"/>
                </a:lnTo>
                <a:lnTo>
                  <a:pt x="116536" y="32560"/>
                </a:lnTo>
                <a:lnTo>
                  <a:pt x="112925" y="26365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75882" y="7502252"/>
            <a:ext cx="33655" cy="133350"/>
          </a:xfrm>
          <a:custGeom>
            <a:avLst/>
            <a:gdLst/>
            <a:ahLst/>
            <a:cxnLst/>
            <a:rect l="l" t="t" r="r" b="b"/>
            <a:pathLst>
              <a:path w="33654" h="133350">
                <a:moveTo>
                  <a:pt x="27339" y="0"/>
                </a:moveTo>
                <a:lnTo>
                  <a:pt x="0" y="0"/>
                </a:lnTo>
                <a:lnTo>
                  <a:pt x="0" y="102824"/>
                </a:lnTo>
                <a:lnTo>
                  <a:pt x="562" y="112123"/>
                </a:lnTo>
                <a:lnTo>
                  <a:pt x="2242" y="120254"/>
                </a:lnTo>
                <a:lnTo>
                  <a:pt x="5022" y="127247"/>
                </a:lnTo>
                <a:lnTo>
                  <a:pt x="8889" y="133137"/>
                </a:lnTo>
                <a:lnTo>
                  <a:pt x="33370" y="124216"/>
                </a:lnTo>
                <a:lnTo>
                  <a:pt x="29119" y="117619"/>
                </a:lnTo>
                <a:lnTo>
                  <a:pt x="27339" y="110844"/>
                </a:lnTo>
                <a:lnTo>
                  <a:pt x="27339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14028" y="7539843"/>
            <a:ext cx="93980" cy="125730"/>
          </a:xfrm>
          <a:custGeom>
            <a:avLst/>
            <a:gdLst/>
            <a:ahLst/>
            <a:cxnLst/>
            <a:rect l="l" t="t" r="r" b="b"/>
            <a:pathLst>
              <a:path w="93979" h="125729">
                <a:moveTo>
                  <a:pt x="27517" y="0"/>
                </a:moveTo>
                <a:lnTo>
                  <a:pt x="0" y="0"/>
                </a:lnTo>
                <a:lnTo>
                  <a:pt x="8130" y="22346"/>
                </a:lnTo>
                <a:lnTo>
                  <a:pt x="16291" y="46300"/>
                </a:lnTo>
                <a:lnTo>
                  <a:pt x="24120" y="70992"/>
                </a:lnTo>
                <a:lnTo>
                  <a:pt x="31255" y="95546"/>
                </a:lnTo>
                <a:lnTo>
                  <a:pt x="27746" y="103134"/>
                </a:lnTo>
                <a:lnTo>
                  <a:pt x="23991" y="110901"/>
                </a:lnTo>
                <a:lnTo>
                  <a:pt x="20102" y="118495"/>
                </a:lnTo>
                <a:lnTo>
                  <a:pt x="16334" y="125305"/>
                </a:lnTo>
                <a:lnTo>
                  <a:pt x="46333" y="125305"/>
                </a:lnTo>
                <a:lnTo>
                  <a:pt x="69156" y="72716"/>
                </a:lnTo>
                <a:lnTo>
                  <a:pt x="72630" y="63464"/>
                </a:lnTo>
                <a:lnTo>
                  <a:pt x="47412" y="63464"/>
                </a:lnTo>
                <a:lnTo>
                  <a:pt x="42923" y="47057"/>
                </a:lnTo>
                <a:lnTo>
                  <a:pt x="38057" y="30734"/>
                </a:lnTo>
                <a:lnTo>
                  <a:pt x="32895" y="14910"/>
                </a:lnTo>
                <a:lnTo>
                  <a:pt x="27517" y="0"/>
                </a:lnTo>
                <a:close/>
              </a:path>
              <a:path w="93979" h="125729">
                <a:moveTo>
                  <a:pt x="93923" y="0"/>
                </a:moveTo>
                <a:lnTo>
                  <a:pt x="66804" y="0"/>
                </a:lnTo>
                <a:lnTo>
                  <a:pt x="62675" y="15781"/>
                </a:lnTo>
                <a:lnTo>
                  <a:pt x="57948" y="31728"/>
                </a:lnTo>
                <a:lnTo>
                  <a:pt x="52801" y="47677"/>
                </a:lnTo>
                <a:lnTo>
                  <a:pt x="47412" y="63464"/>
                </a:lnTo>
                <a:lnTo>
                  <a:pt x="72630" y="63464"/>
                </a:lnTo>
                <a:lnTo>
                  <a:pt x="78296" y="48370"/>
                </a:lnTo>
                <a:lnTo>
                  <a:pt x="86610" y="23992"/>
                </a:lnTo>
                <a:lnTo>
                  <a:pt x="9392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18527" y="7537174"/>
            <a:ext cx="135890" cy="93980"/>
          </a:xfrm>
          <a:custGeom>
            <a:avLst/>
            <a:gdLst/>
            <a:ahLst/>
            <a:cxnLst/>
            <a:rect l="l" t="t" r="r" b="b"/>
            <a:pathLst>
              <a:path w="135890" h="93979">
                <a:moveTo>
                  <a:pt x="54762" y="0"/>
                </a:moveTo>
                <a:lnTo>
                  <a:pt x="45129" y="0"/>
                </a:lnTo>
                <a:lnTo>
                  <a:pt x="32836" y="680"/>
                </a:lnTo>
                <a:lnTo>
                  <a:pt x="20837" y="2497"/>
                </a:lnTo>
                <a:lnTo>
                  <a:pt x="9701" y="5115"/>
                </a:lnTo>
                <a:lnTo>
                  <a:pt x="0" y="8198"/>
                </a:lnTo>
                <a:lnTo>
                  <a:pt x="0" y="93766"/>
                </a:lnTo>
                <a:lnTo>
                  <a:pt x="27433" y="93766"/>
                </a:lnTo>
                <a:lnTo>
                  <a:pt x="27433" y="26030"/>
                </a:lnTo>
                <a:lnTo>
                  <a:pt x="30889" y="24962"/>
                </a:lnTo>
                <a:lnTo>
                  <a:pt x="35391" y="24428"/>
                </a:lnTo>
                <a:lnTo>
                  <a:pt x="133736" y="24428"/>
                </a:lnTo>
                <a:lnTo>
                  <a:pt x="133557" y="22714"/>
                </a:lnTo>
                <a:lnTo>
                  <a:pt x="126946" y="9360"/>
                </a:lnTo>
                <a:lnTo>
                  <a:pt x="121456" y="5874"/>
                </a:lnTo>
                <a:lnTo>
                  <a:pt x="67851" y="5874"/>
                </a:lnTo>
                <a:lnTo>
                  <a:pt x="62406" y="1790"/>
                </a:lnTo>
                <a:lnTo>
                  <a:pt x="54762" y="0"/>
                </a:lnTo>
                <a:close/>
              </a:path>
              <a:path w="135890" h="93979">
                <a:moveTo>
                  <a:pt x="90049" y="24428"/>
                </a:moveTo>
                <a:lnTo>
                  <a:pt x="39265" y="24428"/>
                </a:lnTo>
                <a:lnTo>
                  <a:pt x="46878" y="25382"/>
                </a:lnTo>
                <a:lnTo>
                  <a:pt x="51477" y="28724"/>
                </a:lnTo>
                <a:lnTo>
                  <a:pt x="53740" y="35171"/>
                </a:lnTo>
                <a:lnTo>
                  <a:pt x="54343" y="45443"/>
                </a:lnTo>
                <a:lnTo>
                  <a:pt x="54343" y="93766"/>
                </a:lnTo>
                <a:lnTo>
                  <a:pt x="81568" y="93766"/>
                </a:lnTo>
                <a:lnTo>
                  <a:pt x="81568" y="36532"/>
                </a:lnTo>
                <a:lnTo>
                  <a:pt x="80835" y="30836"/>
                </a:lnTo>
                <a:lnTo>
                  <a:pt x="79788" y="26030"/>
                </a:lnTo>
                <a:lnTo>
                  <a:pt x="84185" y="24962"/>
                </a:lnTo>
                <a:lnTo>
                  <a:pt x="90049" y="24428"/>
                </a:lnTo>
                <a:close/>
              </a:path>
              <a:path w="135890" h="93979">
                <a:moveTo>
                  <a:pt x="133736" y="24428"/>
                </a:moveTo>
                <a:lnTo>
                  <a:pt x="93400" y="24428"/>
                </a:lnTo>
                <a:lnTo>
                  <a:pt x="101012" y="25382"/>
                </a:lnTo>
                <a:lnTo>
                  <a:pt x="105611" y="28724"/>
                </a:lnTo>
                <a:lnTo>
                  <a:pt x="107874" y="35171"/>
                </a:lnTo>
                <a:lnTo>
                  <a:pt x="108478" y="45443"/>
                </a:lnTo>
                <a:lnTo>
                  <a:pt x="108478" y="93766"/>
                </a:lnTo>
                <a:lnTo>
                  <a:pt x="135702" y="93766"/>
                </a:lnTo>
                <a:lnTo>
                  <a:pt x="135702" y="43318"/>
                </a:lnTo>
                <a:lnTo>
                  <a:pt x="133736" y="24428"/>
                </a:lnTo>
                <a:close/>
              </a:path>
              <a:path w="135890" h="93979">
                <a:moveTo>
                  <a:pt x="99263" y="0"/>
                </a:moveTo>
                <a:lnTo>
                  <a:pt x="91381" y="443"/>
                </a:lnTo>
                <a:lnTo>
                  <a:pt x="83322" y="1672"/>
                </a:lnTo>
                <a:lnTo>
                  <a:pt x="75380" y="3533"/>
                </a:lnTo>
                <a:lnTo>
                  <a:pt x="67851" y="5874"/>
                </a:lnTo>
                <a:lnTo>
                  <a:pt x="121456" y="5874"/>
                </a:lnTo>
                <a:lnTo>
                  <a:pt x="115603" y="2156"/>
                </a:lnTo>
                <a:lnTo>
                  <a:pt x="9926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676742" y="7537174"/>
            <a:ext cx="86360" cy="128270"/>
          </a:xfrm>
          <a:custGeom>
            <a:avLst/>
            <a:gdLst/>
            <a:ahLst/>
            <a:cxnLst/>
            <a:rect l="l" t="t" r="r" b="b"/>
            <a:pathLst>
              <a:path w="86359" h="128270">
                <a:moveTo>
                  <a:pt x="41150" y="0"/>
                </a:moveTo>
                <a:lnTo>
                  <a:pt x="30126" y="475"/>
                </a:lnTo>
                <a:lnTo>
                  <a:pt x="18926" y="1803"/>
                </a:lnTo>
                <a:lnTo>
                  <a:pt x="8550" y="3834"/>
                </a:lnTo>
                <a:lnTo>
                  <a:pt x="0" y="6418"/>
                </a:lnTo>
                <a:lnTo>
                  <a:pt x="0" y="127985"/>
                </a:lnTo>
                <a:lnTo>
                  <a:pt x="27329" y="127985"/>
                </a:lnTo>
                <a:lnTo>
                  <a:pt x="27329" y="92133"/>
                </a:lnTo>
                <a:lnTo>
                  <a:pt x="65494" y="92133"/>
                </a:lnTo>
                <a:lnTo>
                  <a:pt x="74932" y="86019"/>
                </a:lnTo>
                <a:lnTo>
                  <a:pt x="81512" y="73788"/>
                </a:lnTo>
                <a:lnTo>
                  <a:pt x="33402" y="73788"/>
                </a:lnTo>
                <a:lnTo>
                  <a:pt x="27329" y="70940"/>
                </a:lnTo>
                <a:lnTo>
                  <a:pt x="27329" y="24962"/>
                </a:lnTo>
                <a:lnTo>
                  <a:pt x="30470" y="23695"/>
                </a:lnTo>
                <a:lnTo>
                  <a:pt x="36333" y="22816"/>
                </a:lnTo>
                <a:lnTo>
                  <a:pt x="81992" y="22816"/>
                </a:lnTo>
                <a:lnTo>
                  <a:pt x="75036" y="10099"/>
                </a:lnTo>
                <a:lnTo>
                  <a:pt x="61151" y="2283"/>
                </a:lnTo>
                <a:lnTo>
                  <a:pt x="41150" y="0"/>
                </a:lnTo>
                <a:close/>
              </a:path>
              <a:path w="86359" h="128270">
                <a:moveTo>
                  <a:pt x="65494" y="92133"/>
                </a:moveTo>
                <a:lnTo>
                  <a:pt x="27329" y="92133"/>
                </a:lnTo>
                <a:lnTo>
                  <a:pt x="32250" y="94279"/>
                </a:lnTo>
                <a:lnTo>
                  <a:pt x="38323" y="96248"/>
                </a:lnTo>
                <a:lnTo>
                  <a:pt x="47223" y="96248"/>
                </a:lnTo>
                <a:lnTo>
                  <a:pt x="62741" y="93916"/>
                </a:lnTo>
                <a:lnTo>
                  <a:pt x="65494" y="92133"/>
                </a:lnTo>
                <a:close/>
              </a:path>
              <a:path w="86359" h="128270">
                <a:moveTo>
                  <a:pt x="81992" y="22816"/>
                </a:moveTo>
                <a:lnTo>
                  <a:pt x="41150" y="22816"/>
                </a:lnTo>
                <a:lnTo>
                  <a:pt x="49327" y="23773"/>
                </a:lnTo>
                <a:lnTo>
                  <a:pt x="54658" y="27538"/>
                </a:lnTo>
                <a:lnTo>
                  <a:pt x="57553" y="35449"/>
                </a:lnTo>
                <a:lnTo>
                  <a:pt x="58427" y="48846"/>
                </a:lnTo>
                <a:lnTo>
                  <a:pt x="57586" y="60854"/>
                </a:lnTo>
                <a:lnTo>
                  <a:pt x="54762" y="68526"/>
                </a:lnTo>
                <a:lnTo>
                  <a:pt x="49504" y="72594"/>
                </a:lnTo>
                <a:lnTo>
                  <a:pt x="41359" y="73788"/>
                </a:lnTo>
                <a:lnTo>
                  <a:pt x="81512" y="73788"/>
                </a:lnTo>
                <a:lnTo>
                  <a:pt x="82901" y="71206"/>
                </a:lnTo>
                <a:lnTo>
                  <a:pt x="85756" y="48124"/>
                </a:lnTo>
                <a:lnTo>
                  <a:pt x="83130" y="24896"/>
                </a:lnTo>
                <a:lnTo>
                  <a:pt x="81992" y="22816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80718" y="7500106"/>
            <a:ext cx="31115" cy="131445"/>
          </a:xfrm>
          <a:custGeom>
            <a:avLst/>
            <a:gdLst/>
            <a:ahLst/>
            <a:cxnLst/>
            <a:rect l="l" t="t" r="r" b="b"/>
            <a:pathLst>
              <a:path w="31115" h="131445">
                <a:moveTo>
                  <a:pt x="29109" y="39579"/>
                </a:moveTo>
                <a:lnTo>
                  <a:pt x="1780" y="39579"/>
                </a:lnTo>
                <a:lnTo>
                  <a:pt x="1780" y="130833"/>
                </a:lnTo>
                <a:lnTo>
                  <a:pt x="29109" y="130833"/>
                </a:lnTo>
                <a:lnTo>
                  <a:pt x="29109" y="39579"/>
                </a:lnTo>
                <a:close/>
              </a:path>
              <a:path w="31115" h="131445">
                <a:moveTo>
                  <a:pt x="27014" y="0"/>
                </a:moveTo>
                <a:lnTo>
                  <a:pt x="3769" y="0"/>
                </a:lnTo>
                <a:lnTo>
                  <a:pt x="0" y="1780"/>
                </a:lnTo>
                <a:lnTo>
                  <a:pt x="0" y="25308"/>
                </a:lnTo>
                <a:lnTo>
                  <a:pt x="3769" y="27454"/>
                </a:lnTo>
                <a:lnTo>
                  <a:pt x="27014" y="27454"/>
                </a:lnTo>
                <a:lnTo>
                  <a:pt x="30889" y="25308"/>
                </a:lnTo>
                <a:lnTo>
                  <a:pt x="30889" y="1780"/>
                </a:lnTo>
                <a:lnTo>
                  <a:pt x="27014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829408" y="7537174"/>
            <a:ext cx="82550" cy="96520"/>
          </a:xfrm>
          <a:custGeom>
            <a:avLst/>
            <a:gdLst/>
            <a:ahLst/>
            <a:cxnLst/>
            <a:rect l="l" t="t" r="r" b="b"/>
            <a:pathLst>
              <a:path w="82550" h="96520">
                <a:moveTo>
                  <a:pt x="42197" y="36187"/>
                </a:moveTo>
                <a:lnTo>
                  <a:pt x="35496" y="36187"/>
                </a:lnTo>
                <a:lnTo>
                  <a:pt x="20805" y="37228"/>
                </a:lnTo>
                <a:lnTo>
                  <a:pt x="9620" y="41442"/>
                </a:lnTo>
                <a:lnTo>
                  <a:pt x="2498" y="50468"/>
                </a:lnTo>
                <a:lnTo>
                  <a:pt x="0" y="65945"/>
                </a:lnTo>
                <a:lnTo>
                  <a:pt x="1843" y="80756"/>
                </a:lnTo>
                <a:lnTo>
                  <a:pt x="8154" y="90053"/>
                </a:lnTo>
                <a:lnTo>
                  <a:pt x="20099" y="94872"/>
                </a:lnTo>
                <a:lnTo>
                  <a:pt x="38846" y="96248"/>
                </a:lnTo>
                <a:lnTo>
                  <a:pt x="49474" y="95761"/>
                </a:lnTo>
                <a:lnTo>
                  <a:pt x="60809" y="94354"/>
                </a:lnTo>
                <a:lnTo>
                  <a:pt x="71948" y="92109"/>
                </a:lnTo>
                <a:lnTo>
                  <a:pt x="81987" y="89107"/>
                </a:lnTo>
                <a:lnTo>
                  <a:pt x="81987" y="75934"/>
                </a:lnTo>
                <a:lnTo>
                  <a:pt x="30260" y="75934"/>
                </a:lnTo>
                <a:lnTo>
                  <a:pt x="27957" y="74332"/>
                </a:lnTo>
                <a:lnTo>
                  <a:pt x="27957" y="55977"/>
                </a:lnTo>
                <a:lnTo>
                  <a:pt x="31517" y="54898"/>
                </a:lnTo>
                <a:lnTo>
                  <a:pt x="81987" y="54898"/>
                </a:lnTo>
                <a:lnTo>
                  <a:pt x="81987" y="38511"/>
                </a:lnTo>
                <a:lnTo>
                  <a:pt x="56019" y="38511"/>
                </a:lnTo>
                <a:lnTo>
                  <a:pt x="49108" y="37087"/>
                </a:lnTo>
                <a:lnTo>
                  <a:pt x="42197" y="36187"/>
                </a:lnTo>
                <a:close/>
              </a:path>
              <a:path w="82550" h="96520">
                <a:moveTo>
                  <a:pt x="81987" y="54898"/>
                </a:moveTo>
                <a:lnTo>
                  <a:pt x="46804" y="54898"/>
                </a:lnTo>
                <a:lnTo>
                  <a:pt x="51935" y="55076"/>
                </a:lnTo>
                <a:lnTo>
                  <a:pt x="56019" y="56144"/>
                </a:lnTo>
                <a:lnTo>
                  <a:pt x="56019" y="73421"/>
                </a:lnTo>
                <a:lnTo>
                  <a:pt x="51830" y="75034"/>
                </a:lnTo>
                <a:lnTo>
                  <a:pt x="46071" y="75934"/>
                </a:lnTo>
                <a:lnTo>
                  <a:pt x="81987" y="75934"/>
                </a:lnTo>
                <a:lnTo>
                  <a:pt x="81987" y="54898"/>
                </a:lnTo>
                <a:close/>
              </a:path>
              <a:path w="82550" h="96520">
                <a:moveTo>
                  <a:pt x="80104" y="22271"/>
                </a:moveTo>
                <a:lnTo>
                  <a:pt x="35496" y="22271"/>
                </a:lnTo>
                <a:lnTo>
                  <a:pt x="46168" y="23030"/>
                </a:lnTo>
                <a:lnTo>
                  <a:pt x="52393" y="25648"/>
                </a:lnTo>
                <a:lnTo>
                  <a:pt x="55300" y="30638"/>
                </a:lnTo>
                <a:lnTo>
                  <a:pt x="56019" y="38511"/>
                </a:lnTo>
                <a:lnTo>
                  <a:pt x="81987" y="38511"/>
                </a:lnTo>
                <a:lnTo>
                  <a:pt x="81987" y="35464"/>
                </a:lnTo>
                <a:lnTo>
                  <a:pt x="80104" y="22271"/>
                </a:lnTo>
                <a:close/>
              </a:path>
              <a:path w="82550" h="96520">
                <a:moveTo>
                  <a:pt x="41988" y="0"/>
                </a:moveTo>
                <a:lnTo>
                  <a:pt x="31703" y="377"/>
                </a:lnTo>
                <a:lnTo>
                  <a:pt x="21360" y="1408"/>
                </a:lnTo>
                <a:lnTo>
                  <a:pt x="11567" y="2941"/>
                </a:lnTo>
                <a:lnTo>
                  <a:pt x="2931" y="4827"/>
                </a:lnTo>
                <a:lnTo>
                  <a:pt x="7224" y="26564"/>
                </a:lnTo>
                <a:lnTo>
                  <a:pt x="13379" y="24922"/>
                </a:lnTo>
                <a:lnTo>
                  <a:pt x="20261" y="23554"/>
                </a:lnTo>
                <a:lnTo>
                  <a:pt x="27692" y="22618"/>
                </a:lnTo>
                <a:lnTo>
                  <a:pt x="35496" y="22271"/>
                </a:lnTo>
                <a:lnTo>
                  <a:pt x="80104" y="22271"/>
                </a:lnTo>
                <a:lnTo>
                  <a:pt x="79565" y="18495"/>
                </a:lnTo>
                <a:lnTo>
                  <a:pt x="72196" y="7574"/>
                </a:lnTo>
                <a:lnTo>
                  <a:pt x="59723" y="1732"/>
                </a:lnTo>
                <a:lnTo>
                  <a:pt x="41988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30347" y="7502242"/>
            <a:ext cx="86360" cy="131445"/>
          </a:xfrm>
          <a:custGeom>
            <a:avLst/>
            <a:gdLst/>
            <a:ahLst/>
            <a:cxnLst/>
            <a:rect l="l" t="t" r="r" b="b"/>
            <a:pathLst>
              <a:path w="86359" h="131445">
                <a:moveTo>
                  <a:pt x="47433" y="34930"/>
                </a:moveTo>
                <a:lnTo>
                  <a:pt x="38532" y="34930"/>
                </a:lnTo>
                <a:lnTo>
                  <a:pt x="23014" y="37230"/>
                </a:lnTo>
                <a:lnTo>
                  <a:pt x="10824" y="45044"/>
                </a:lnTo>
                <a:lnTo>
                  <a:pt x="2854" y="59743"/>
                </a:lnTo>
                <a:lnTo>
                  <a:pt x="0" y="82699"/>
                </a:lnTo>
                <a:lnTo>
                  <a:pt x="2642" y="106066"/>
                </a:lnTo>
                <a:lnTo>
                  <a:pt x="10771" y="120976"/>
                </a:lnTo>
                <a:lnTo>
                  <a:pt x="24693" y="128868"/>
                </a:lnTo>
                <a:lnTo>
                  <a:pt x="44710" y="131179"/>
                </a:lnTo>
                <a:lnTo>
                  <a:pt x="55765" y="130700"/>
                </a:lnTo>
                <a:lnTo>
                  <a:pt x="66948" y="129367"/>
                </a:lnTo>
                <a:lnTo>
                  <a:pt x="77325" y="127336"/>
                </a:lnTo>
                <a:lnTo>
                  <a:pt x="85965" y="124760"/>
                </a:lnTo>
                <a:lnTo>
                  <a:pt x="85965" y="108174"/>
                </a:lnTo>
                <a:lnTo>
                  <a:pt x="44710" y="108174"/>
                </a:lnTo>
                <a:lnTo>
                  <a:pt x="36594" y="107247"/>
                </a:lnTo>
                <a:lnTo>
                  <a:pt x="31294" y="103549"/>
                </a:lnTo>
                <a:lnTo>
                  <a:pt x="28410" y="95708"/>
                </a:lnTo>
                <a:lnTo>
                  <a:pt x="27538" y="82353"/>
                </a:lnTo>
                <a:lnTo>
                  <a:pt x="28376" y="70226"/>
                </a:lnTo>
                <a:lnTo>
                  <a:pt x="31177" y="62495"/>
                </a:lnTo>
                <a:lnTo>
                  <a:pt x="36373" y="58408"/>
                </a:lnTo>
                <a:lnTo>
                  <a:pt x="44396" y="57212"/>
                </a:lnTo>
                <a:lnTo>
                  <a:pt x="85965" y="57212"/>
                </a:lnTo>
                <a:lnTo>
                  <a:pt x="85965" y="38857"/>
                </a:lnTo>
                <a:lnTo>
                  <a:pt x="58636" y="38857"/>
                </a:lnTo>
                <a:lnTo>
                  <a:pt x="53401" y="36731"/>
                </a:lnTo>
                <a:lnTo>
                  <a:pt x="47433" y="34930"/>
                </a:lnTo>
                <a:close/>
              </a:path>
              <a:path w="86359" h="131445">
                <a:moveTo>
                  <a:pt x="85965" y="57212"/>
                </a:moveTo>
                <a:lnTo>
                  <a:pt x="52354" y="57212"/>
                </a:lnTo>
                <a:lnTo>
                  <a:pt x="58636" y="60239"/>
                </a:lnTo>
                <a:lnTo>
                  <a:pt x="58595" y="106066"/>
                </a:lnTo>
                <a:lnTo>
                  <a:pt x="55181" y="107473"/>
                </a:lnTo>
                <a:lnTo>
                  <a:pt x="49317" y="108174"/>
                </a:lnTo>
                <a:lnTo>
                  <a:pt x="85965" y="108174"/>
                </a:lnTo>
                <a:lnTo>
                  <a:pt x="85965" y="57212"/>
                </a:lnTo>
                <a:close/>
              </a:path>
              <a:path w="86359" h="131445">
                <a:moveTo>
                  <a:pt x="85965" y="0"/>
                </a:moveTo>
                <a:lnTo>
                  <a:pt x="58636" y="0"/>
                </a:lnTo>
                <a:lnTo>
                  <a:pt x="58636" y="38857"/>
                </a:lnTo>
                <a:lnTo>
                  <a:pt x="85965" y="38857"/>
                </a:lnTo>
                <a:lnTo>
                  <a:pt x="85965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02434" y="7506702"/>
            <a:ext cx="0" cy="124460"/>
          </a:xfrm>
          <a:custGeom>
            <a:avLst/>
            <a:gdLst/>
            <a:ahLst/>
            <a:cxnLst/>
            <a:rect l="l" t="t" r="r" b="b"/>
            <a:pathLst>
              <a:path h="124459">
                <a:moveTo>
                  <a:pt x="0" y="0"/>
                </a:moveTo>
                <a:lnTo>
                  <a:pt x="0" y="124238"/>
                </a:lnTo>
              </a:path>
            </a:pathLst>
          </a:custGeom>
          <a:ln w="28581">
            <a:solidFill>
              <a:srgbClr val="71B6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143011" y="7537174"/>
            <a:ext cx="83820" cy="93980"/>
          </a:xfrm>
          <a:custGeom>
            <a:avLst/>
            <a:gdLst/>
            <a:ahLst/>
            <a:cxnLst/>
            <a:rect l="l" t="t" r="r" b="b"/>
            <a:pathLst>
              <a:path w="83820" h="93979">
                <a:moveTo>
                  <a:pt x="46071" y="0"/>
                </a:moveTo>
                <a:lnTo>
                  <a:pt x="33631" y="680"/>
                </a:lnTo>
                <a:lnTo>
                  <a:pt x="21308" y="2497"/>
                </a:lnTo>
                <a:lnTo>
                  <a:pt x="9849" y="5115"/>
                </a:lnTo>
                <a:lnTo>
                  <a:pt x="0" y="8198"/>
                </a:lnTo>
                <a:lnTo>
                  <a:pt x="0" y="93766"/>
                </a:lnTo>
                <a:lnTo>
                  <a:pt x="27329" y="93766"/>
                </a:lnTo>
                <a:lnTo>
                  <a:pt x="27329" y="26030"/>
                </a:lnTo>
                <a:lnTo>
                  <a:pt x="31726" y="24962"/>
                </a:lnTo>
                <a:lnTo>
                  <a:pt x="35810" y="24428"/>
                </a:lnTo>
                <a:lnTo>
                  <a:pt x="81427" y="24428"/>
                </a:lnTo>
                <a:lnTo>
                  <a:pt x="81234" y="22714"/>
                </a:lnTo>
                <a:lnTo>
                  <a:pt x="74238" y="9360"/>
                </a:lnTo>
                <a:lnTo>
                  <a:pt x="62530" y="2156"/>
                </a:lnTo>
                <a:lnTo>
                  <a:pt x="46071" y="0"/>
                </a:lnTo>
                <a:close/>
              </a:path>
              <a:path w="83820" h="93979">
                <a:moveTo>
                  <a:pt x="81427" y="24428"/>
                </a:moveTo>
                <a:lnTo>
                  <a:pt x="40312" y="24428"/>
                </a:lnTo>
                <a:lnTo>
                  <a:pt x="48409" y="25382"/>
                </a:lnTo>
                <a:lnTo>
                  <a:pt x="53257" y="28724"/>
                </a:lnTo>
                <a:lnTo>
                  <a:pt x="55611" y="35171"/>
                </a:lnTo>
                <a:lnTo>
                  <a:pt x="56228" y="45443"/>
                </a:lnTo>
                <a:lnTo>
                  <a:pt x="56228" y="93766"/>
                </a:lnTo>
                <a:lnTo>
                  <a:pt x="83557" y="93766"/>
                </a:lnTo>
                <a:lnTo>
                  <a:pt x="83557" y="43318"/>
                </a:lnTo>
                <a:lnTo>
                  <a:pt x="81427" y="24428"/>
                </a:lnTo>
                <a:close/>
              </a:path>
            </a:pathLst>
          </a:custGeom>
          <a:solidFill>
            <a:srgbClr val="71B6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48976" y="7537174"/>
            <a:ext cx="83820" cy="93980"/>
          </a:xfrm>
          <a:custGeom>
            <a:avLst/>
            <a:gdLst/>
            <a:ahLst/>
            <a:cxnLst/>
            <a:rect l="l" t="t" r="r" b="b"/>
            <a:pathLst>
              <a:path w="83820" h="93979">
                <a:moveTo>
                  <a:pt x="46176" y="0"/>
                </a:moveTo>
                <a:lnTo>
                  <a:pt x="33675" y="680"/>
                </a:lnTo>
                <a:lnTo>
                  <a:pt x="21321" y="2497"/>
                </a:lnTo>
                <a:lnTo>
                  <a:pt x="9850" y="5115"/>
                </a:lnTo>
                <a:lnTo>
                  <a:pt x="0" y="8198"/>
                </a:lnTo>
                <a:lnTo>
                  <a:pt x="0" y="93766"/>
                </a:lnTo>
                <a:lnTo>
                  <a:pt x="27329" y="93766"/>
                </a:lnTo>
                <a:lnTo>
                  <a:pt x="27329" y="26030"/>
                </a:lnTo>
                <a:lnTo>
                  <a:pt x="31726" y="24962"/>
                </a:lnTo>
                <a:lnTo>
                  <a:pt x="35810" y="24428"/>
                </a:lnTo>
                <a:lnTo>
                  <a:pt x="81429" y="24428"/>
                </a:lnTo>
                <a:lnTo>
                  <a:pt x="81236" y="22714"/>
                </a:lnTo>
                <a:lnTo>
                  <a:pt x="74251" y="9360"/>
                </a:lnTo>
                <a:lnTo>
                  <a:pt x="62574" y="2156"/>
                </a:lnTo>
                <a:lnTo>
                  <a:pt x="46176" y="0"/>
                </a:lnTo>
                <a:close/>
              </a:path>
              <a:path w="83820" h="93979">
                <a:moveTo>
                  <a:pt x="81429" y="24428"/>
                </a:moveTo>
                <a:lnTo>
                  <a:pt x="40312" y="24428"/>
                </a:lnTo>
                <a:lnTo>
                  <a:pt x="48409" y="25382"/>
                </a:lnTo>
                <a:lnTo>
                  <a:pt x="53257" y="28724"/>
                </a:lnTo>
                <a:lnTo>
                  <a:pt x="55611" y="35171"/>
                </a:lnTo>
                <a:lnTo>
                  <a:pt x="56228" y="45443"/>
                </a:lnTo>
                <a:lnTo>
                  <a:pt x="56228" y="93766"/>
                </a:lnTo>
                <a:lnTo>
                  <a:pt x="83557" y="93766"/>
                </a:lnTo>
                <a:lnTo>
                  <a:pt x="83557" y="43318"/>
                </a:lnTo>
                <a:lnTo>
                  <a:pt x="81429" y="24428"/>
                </a:lnTo>
                <a:close/>
              </a:path>
            </a:pathLst>
          </a:custGeom>
          <a:solidFill>
            <a:srgbClr val="71B6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51382" y="7537174"/>
            <a:ext cx="88900" cy="96520"/>
          </a:xfrm>
          <a:custGeom>
            <a:avLst/>
            <a:gdLst/>
            <a:ahLst/>
            <a:cxnLst/>
            <a:rect l="l" t="t" r="r" b="b"/>
            <a:pathLst>
              <a:path w="88900" h="96520">
                <a:moveTo>
                  <a:pt x="43977" y="0"/>
                </a:moveTo>
                <a:lnTo>
                  <a:pt x="24914" y="2198"/>
                </a:lnTo>
                <a:lnTo>
                  <a:pt x="11151" y="9829"/>
                </a:lnTo>
                <a:lnTo>
                  <a:pt x="2807" y="24445"/>
                </a:lnTo>
                <a:lnTo>
                  <a:pt x="0" y="47600"/>
                </a:lnTo>
                <a:lnTo>
                  <a:pt x="2748" y="70985"/>
                </a:lnTo>
                <a:lnTo>
                  <a:pt x="10994" y="85954"/>
                </a:lnTo>
                <a:lnTo>
                  <a:pt x="24737" y="93908"/>
                </a:lnTo>
                <a:lnTo>
                  <a:pt x="43977" y="96248"/>
                </a:lnTo>
                <a:lnTo>
                  <a:pt x="63415" y="93908"/>
                </a:lnTo>
                <a:lnTo>
                  <a:pt x="77288" y="85954"/>
                </a:lnTo>
                <a:lnTo>
                  <a:pt x="83459" y="74845"/>
                </a:lnTo>
                <a:lnTo>
                  <a:pt x="43977" y="74845"/>
                </a:lnTo>
                <a:lnTo>
                  <a:pt x="36019" y="73904"/>
                </a:lnTo>
                <a:lnTo>
                  <a:pt x="30967" y="70107"/>
                </a:lnTo>
                <a:lnTo>
                  <a:pt x="28310" y="62000"/>
                </a:lnTo>
                <a:lnTo>
                  <a:pt x="27538" y="48124"/>
                </a:lnTo>
                <a:lnTo>
                  <a:pt x="28310" y="33883"/>
                </a:lnTo>
                <a:lnTo>
                  <a:pt x="30967" y="25819"/>
                </a:lnTo>
                <a:lnTo>
                  <a:pt x="36019" y="22230"/>
                </a:lnTo>
                <a:lnTo>
                  <a:pt x="43977" y="21412"/>
                </a:lnTo>
                <a:lnTo>
                  <a:pt x="83858" y="21412"/>
                </a:lnTo>
                <a:lnTo>
                  <a:pt x="77248" y="9829"/>
                </a:lnTo>
                <a:lnTo>
                  <a:pt x="63371" y="2198"/>
                </a:lnTo>
                <a:lnTo>
                  <a:pt x="43977" y="0"/>
                </a:lnTo>
                <a:close/>
              </a:path>
              <a:path w="88900" h="96520">
                <a:moveTo>
                  <a:pt x="83858" y="21412"/>
                </a:moveTo>
                <a:lnTo>
                  <a:pt x="43977" y="21412"/>
                </a:lnTo>
                <a:lnTo>
                  <a:pt x="52073" y="22230"/>
                </a:lnTo>
                <a:lnTo>
                  <a:pt x="57223" y="25819"/>
                </a:lnTo>
                <a:lnTo>
                  <a:pt x="59939" y="33883"/>
                </a:lnTo>
                <a:lnTo>
                  <a:pt x="60731" y="48124"/>
                </a:lnTo>
                <a:lnTo>
                  <a:pt x="59939" y="62000"/>
                </a:lnTo>
                <a:lnTo>
                  <a:pt x="57223" y="70107"/>
                </a:lnTo>
                <a:lnTo>
                  <a:pt x="52073" y="73904"/>
                </a:lnTo>
                <a:lnTo>
                  <a:pt x="43977" y="74845"/>
                </a:lnTo>
                <a:lnTo>
                  <a:pt x="83459" y="74845"/>
                </a:lnTo>
                <a:lnTo>
                  <a:pt x="85604" y="70985"/>
                </a:lnTo>
                <a:lnTo>
                  <a:pt x="88374" y="47600"/>
                </a:lnTo>
                <a:lnTo>
                  <a:pt x="85589" y="24445"/>
                </a:lnTo>
                <a:lnTo>
                  <a:pt x="83858" y="21412"/>
                </a:lnTo>
                <a:close/>
              </a:path>
            </a:pathLst>
          </a:custGeom>
          <a:solidFill>
            <a:srgbClr val="71B6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459650" y="7537174"/>
            <a:ext cx="86360" cy="128270"/>
          </a:xfrm>
          <a:custGeom>
            <a:avLst/>
            <a:gdLst/>
            <a:ahLst/>
            <a:cxnLst/>
            <a:rect l="l" t="t" r="r" b="b"/>
            <a:pathLst>
              <a:path w="86359" h="128270">
                <a:moveTo>
                  <a:pt x="41150" y="0"/>
                </a:moveTo>
                <a:lnTo>
                  <a:pt x="30082" y="475"/>
                </a:lnTo>
                <a:lnTo>
                  <a:pt x="18886" y="1803"/>
                </a:lnTo>
                <a:lnTo>
                  <a:pt x="8535" y="3834"/>
                </a:lnTo>
                <a:lnTo>
                  <a:pt x="0" y="6418"/>
                </a:lnTo>
                <a:lnTo>
                  <a:pt x="0" y="127985"/>
                </a:lnTo>
                <a:lnTo>
                  <a:pt x="27329" y="127985"/>
                </a:lnTo>
                <a:lnTo>
                  <a:pt x="27329" y="92133"/>
                </a:lnTo>
                <a:lnTo>
                  <a:pt x="65494" y="92133"/>
                </a:lnTo>
                <a:lnTo>
                  <a:pt x="74932" y="86019"/>
                </a:lnTo>
                <a:lnTo>
                  <a:pt x="81512" y="73788"/>
                </a:lnTo>
                <a:lnTo>
                  <a:pt x="33297" y="73788"/>
                </a:lnTo>
                <a:lnTo>
                  <a:pt x="27329" y="70940"/>
                </a:lnTo>
                <a:lnTo>
                  <a:pt x="27329" y="24962"/>
                </a:lnTo>
                <a:lnTo>
                  <a:pt x="30470" y="23695"/>
                </a:lnTo>
                <a:lnTo>
                  <a:pt x="36333" y="22816"/>
                </a:lnTo>
                <a:lnTo>
                  <a:pt x="81992" y="22816"/>
                </a:lnTo>
                <a:lnTo>
                  <a:pt x="75036" y="10099"/>
                </a:lnTo>
                <a:lnTo>
                  <a:pt x="61151" y="2283"/>
                </a:lnTo>
                <a:lnTo>
                  <a:pt x="41150" y="0"/>
                </a:lnTo>
                <a:close/>
              </a:path>
              <a:path w="86359" h="128270">
                <a:moveTo>
                  <a:pt x="65494" y="92133"/>
                </a:moveTo>
                <a:lnTo>
                  <a:pt x="27329" y="92133"/>
                </a:lnTo>
                <a:lnTo>
                  <a:pt x="32250" y="94279"/>
                </a:lnTo>
                <a:lnTo>
                  <a:pt x="38323" y="96248"/>
                </a:lnTo>
                <a:lnTo>
                  <a:pt x="47223" y="96248"/>
                </a:lnTo>
                <a:lnTo>
                  <a:pt x="62741" y="93916"/>
                </a:lnTo>
                <a:lnTo>
                  <a:pt x="65494" y="92133"/>
                </a:lnTo>
                <a:close/>
              </a:path>
              <a:path w="86359" h="128270">
                <a:moveTo>
                  <a:pt x="81992" y="22816"/>
                </a:moveTo>
                <a:lnTo>
                  <a:pt x="41150" y="22816"/>
                </a:lnTo>
                <a:lnTo>
                  <a:pt x="49311" y="23773"/>
                </a:lnTo>
                <a:lnTo>
                  <a:pt x="54605" y="27538"/>
                </a:lnTo>
                <a:lnTo>
                  <a:pt x="57465" y="35449"/>
                </a:lnTo>
                <a:lnTo>
                  <a:pt x="58322" y="48846"/>
                </a:lnTo>
                <a:lnTo>
                  <a:pt x="57483" y="60854"/>
                </a:lnTo>
                <a:lnTo>
                  <a:pt x="54671" y="68526"/>
                </a:lnTo>
                <a:lnTo>
                  <a:pt x="49443" y="72594"/>
                </a:lnTo>
                <a:lnTo>
                  <a:pt x="41359" y="73788"/>
                </a:lnTo>
                <a:lnTo>
                  <a:pt x="81512" y="73788"/>
                </a:lnTo>
                <a:lnTo>
                  <a:pt x="82901" y="71206"/>
                </a:lnTo>
                <a:lnTo>
                  <a:pt x="85756" y="48124"/>
                </a:lnTo>
                <a:lnTo>
                  <a:pt x="83130" y="24896"/>
                </a:lnTo>
                <a:lnTo>
                  <a:pt x="81992" y="22816"/>
                </a:lnTo>
                <a:close/>
              </a:path>
            </a:pathLst>
          </a:custGeom>
          <a:solidFill>
            <a:srgbClr val="71B6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61846" y="7537174"/>
            <a:ext cx="88900" cy="96520"/>
          </a:xfrm>
          <a:custGeom>
            <a:avLst/>
            <a:gdLst/>
            <a:ahLst/>
            <a:cxnLst/>
            <a:rect l="l" t="t" r="r" b="b"/>
            <a:pathLst>
              <a:path w="88900" h="96520">
                <a:moveTo>
                  <a:pt x="44082" y="0"/>
                </a:moveTo>
                <a:lnTo>
                  <a:pt x="24958" y="2198"/>
                </a:lnTo>
                <a:lnTo>
                  <a:pt x="11164" y="9829"/>
                </a:lnTo>
                <a:lnTo>
                  <a:pt x="2809" y="24445"/>
                </a:lnTo>
                <a:lnTo>
                  <a:pt x="0" y="47600"/>
                </a:lnTo>
                <a:lnTo>
                  <a:pt x="2764" y="70985"/>
                </a:lnTo>
                <a:lnTo>
                  <a:pt x="11046" y="85954"/>
                </a:lnTo>
                <a:lnTo>
                  <a:pt x="24825" y="93908"/>
                </a:lnTo>
                <a:lnTo>
                  <a:pt x="44082" y="96248"/>
                </a:lnTo>
                <a:lnTo>
                  <a:pt x="63520" y="93908"/>
                </a:lnTo>
                <a:lnTo>
                  <a:pt x="77392" y="85954"/>
                </a:lnTo>
                <a:lnTo>
                  <a:pt x="83564" y="74845"/>
                </a:lnTo>
                <a:lnTo>
                  <a:pt x="44082" y="74845"/>
                </a:lnTo>
                <a:lnTo>
                  <a:pt x="36064" y="73904"/>
                </a:lnTo>
                <a:lnTo>
                  <a:pt x="30980" y="70107"/>
                </a:lnTo>
                <a:lnTo>
                  <a:pt x="28312" y="62000"/>
                </a:lnTo>
                <a:lnTo>
                  <a:pt x="27538" y="48124"/>
                </a:lnTo>
                <a:lnTo>
                  <a:pt x="28312" y="33883"/>
                </a:lnTo>
                <a:lnTo>
                  <a:pt x="30980" y="25819"/>
                </a:lnTo>
                <a:lnTo>
                  <a:pt x="36064" y="22230"/>
                </a:lnTo>
                <a:lnTo>
                  <a:pt x="44082" y="21412"/>
                </a:lnTo>
                <a:lnTo>
                  <a:pt x="83943" y="21412"/>
                </a:lnTo>
                <a:lnTo>
                  <a:pt x="77314" y="9829"/>
                </a:lnTo>
                <a:lnTo>
                  <a:pt x="63432" y="2198"/>
                </a:lnTo>
                <a:lnTo>
                  <a:pt x="44082" y="0"/>
                </a:lnTo>
                <a:close/>
              </a:path>
              <a:path w="88900" h="96520">
                <a:moveTo>
                  <a:pt x="83943" y="21412"/>
                </a:moveTo>
                <a:lnTo>
                  <a:pt x="44082" y="21412"/>
                </a:lnTo>
                <a:lnTo>
                  <a:pt x="52117" y="22230"/>
                </a:lnTo>
                <a:lnTo>
                  <a:pt x="57236" y="25819"/>
                </a:lnTo>
                <a:lnTo>
                  <a:pt x="59940" y="33883"/>
                </a:lnTo>
                <a:lnTo>
                  <a:pt x="60731" y="48124"/>
                </a:lnTo>
                <a:lnTo>
                  <a:pt x="59940" y="62000"/>
                </a:lnTo>
                <a:lnTo>
                  <a:pt x="57236" y="70107"/>
                </a:lnTo>
                <a:lnTo>
                  <a:pt x="52117" y="73904"/>
                </a:lnTo>
                <a:lnTo>
                  <a:pt x="44082" y="74845"/>
                </a:lnTo>
                <a:lnTo>
                  <a:pt x="83564" y="74845"/>
                </a:lnTo>
                <a:lnTo>
                  <a:pt x="85709" y="70985"/>
                </a:lnTo>
                <a:lnTo>
                  <a:pt x="88478" y="47600"/>
                </a:lnTo>
                <a:lnTo>
                  <a:pt x="85679" y="24445"/>
                </a:lnTo>
                <a:lnTo>
                  <a:pt x="83943" y="21412"/>
                </a:lnTo>
                <a:close/>
              </a:path>
            </a:pathLst>
          </a:custGeom>
          <a:solidFill>
            <a:srgbClr val="71B6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670115" y="7502252"/>
            <a:ext cx="33655" cy="133350"/>
          </a:xfrm>
          <a:custGeom>
            <a:avLst/>
            <a:gdLst/>
            <a:ahLst/>
            <a:cxnLst/>
            <a:rect l="l" t="t" r="r" b="b"/>
            <a:pathLst>
              <a:path w="33654" h="133350">
                <a:moveTo>
                  <a:pt x="27329" y="0"/>
                </a:moveTo>
                <a:lnTo>
                  <a:pt x="0" y="0"/>
                </a:lnTo>
                <a:lnTo>
                  <a:pt x="0" y="102824"/>
                </a:lnTo>
                <a:lnTo>
                  <a:pt x="566" y="112123"/>
                </a:lnTo>
                <a:lnTo>
                  <a:pt x="2251" y="120254"/>
                </a:lnTo>
                <a:lnTo>
                  <a:pt x="5035" y="127247"/>
                </a:lnTo>
                <a:lnTo>
                  <a:pt x="8900" y="133137"/>
                </a:lnTo>
                <a:lnTo>
                  <a:pt x="33402" y="124216"/>
                </a:lnTo>
                <a:lnTo>
                  <a:pt x="29109" y="117619"/>
                </a:lnTo>
                <a:lnTo>
                  <a:pt x="27329" y="110844"/>
                </a:lnTo>
                <a:lnTo>
                  <a:pt x="27329" y="0"/>
                </a:lnTo>
                <a:close/>
              </a:path>
            </a:pathLst>
          </a:custGeom>
          <a:solidFill>
            <a:srgbClr val="71B6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720166" y="7500106"/>
            <a:ext cx="31115" cy="131445"/>
          </a:xfrm>
          <a:custGeom>
            <a:avLst/>
            <a:gdLst/>
            <a:ahLst/>
            <a:cxnLst/>
            <a:rect l="l" t="t" r="r" b="b"/>
            <a:pathLst>
              <a:path w="31115" h="131445">
                <a:moveTo>
                  <a:pt x="29109" y="39579"/>
                </a:moveTo>
                <a:lnTo>
                  <a:pt x="1780" y="39579"/>
                </a:lnTo>
                <a:lnTo>
                  <a:pt x="1780" y="130833"/>
                </a:lnTo>
                <a:lnTo>
                  <a:pt x="29109" y="130833"/>
                </a:lnTo>
                <a:lnTo>
                  <a:pt x="29109" y="39579"/>
                </a:lnTo>
                <a:close/>
              </a:path>
              <a:path w="31115" h="131445">
                <a:moveTo>
                  <a:pt x="27014" y="0"/>
                </a:moveTo>
                <a:lnTo>
                  <a:pt x="3769" y="0"/>
                </a:lnTo>
                <a:lnTo>
                  <a:pt x="0" y="1780"/>
                </a:lnTo>
                <a:lnTo>
                  <a:pt x="0" y="25308"/>
                </a:lnTo>
                <a:lnTo>
                  <a:pt x="3769" y="27454"/>
                </a:lnTo>
                <a:lnTo>
                  <a:pt x="27014" y="27454"/>
                </a:lnTo>
                <a:lnTo>
                  <a:pt x="30889" y="25308"/>
                </a:lnTo>
                <a:lnTo>
                  <a:pt x="30889" y="1780"/>
                </a:lnTo>
                <a:lnTo>
                  <a:pt x="27014" y="0"/>
                </a:lnTo>
                <a:close/>
              </a:path>
            </a:pathLst>
          </a:custGeom>
          <a:solidFill>
            <a:srgbClr val="71B6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767180" y="7537184"/>
            <a:ext cx="73660" cy="96520"/>
          </a:xfrm>
          <a:custGeom>
            <a:avLst/>
            <a:gdLst/>
            <a:ahLst/>
            <a:cxnLst/>
            <a:rect l="l" t="t" r="r" b="b"/>
            <a:pathLst>
              <a:path w="73659" h="96520">
                <a:moveTo>
                  <a:pt x="5863" y="70573"/>
                </a:moveTo>
                <a:lnTo>
                  <a:pt x="32878" y="96237"/>
                </a:lnTo>
                <a:lnTo>
                  <a:pt x="48900" y="94820"/>
                </a:lnTo>
                <a:lnTo>
                  <a:pt x="61791" y="89842"/>
                </a:lnTo>
                <a:lnTo>
                  <a:pt x="70382" y="80220"/>
                </a:lnTo>
                <a:lnTo>
                  <a:pt x="71582" y="74322"/>
                </a:lnTo>
                <a:lnTo>
                  <a:pt x="31622" y="74322"/>
                </a:lnTo>
                <a:lnTo>
                  <a:pt x="24784" y="74013"/>
                </a:lnTo>
                <a:lnTo>
                  <a:pt x="17918" y="73186"/>
                </a:lnTo>
                <a:lnTo>
                  <a:pt x="11463" y="71989"/>
                </a:lnTo>
                <a:lnTo>
                  <a:pt x="5863" y="70573"/>
                </a:lnTo>
                <a:close/>
              </a:path>
              <a:path w="73659" h="96520">
                <a:moveTo>
                  <a:pt x="40312" y="0"/>
                </a:moveTo>
                <a:lnTo>
                  <a:pt x="24428" y="1388"/>
                </a:lnTo>
                <a:lnTo>
                  <a:pt x="11635" y="6299"/>
                </a:lnTo>
                <a:lnTo>
                  <a:pt x="3103" y="15854"/>
                </a:lnTo>
                <a:lnTo>
                  <a:pt x="0" y="31171"/>
                </a:lnTo>
                <a:lnTo>
                  <a:pt x="1883" y="43298"/>
                </a:lnTo>
                <a:lnTo>
                  <a:pt x="7447" y="51164"/>
                </a:lnTo>
                <a:lnTo>
                  <a:pt x="16565" y="55722"/>
                </a:lnTo>
                <a:lnTo>
                  <a:pt x="29109" y="57924"/>
                </a:lnTo>
                <a:lnTo>
                  <a:pt x="44187" y="59348"/>
                </a:lnTo>
                <a:lnTo>
                  <a:pt x="47223" y="61307"/>
                </a:lnTo>
                <a:lnTo>
                  <a:pt x="47223" y="73421"/>
                </a:lnTo>
                <a:lnTo>
                  <a:pt x="42302" y="74322"/>
                </a:lnTo>
                <a:lnTo>
                  <a:pt x="71582" y="74322"/>
                </a:lnTo>
                <a:lnTo>
                  <a:pt x="73505" y="64867"/>
                </a:lnTo>
                <a:lnTo>
                  <a:pt x="71704" y="53004"/>
                </a:lnTo>
                <a:lnTo>
                  <a:pt x="66162" y="44951"/>
                </a:lnTo>
                <a:lnTo>
                  <a:pt x="56675" y="39905"/>
                </a:lnTo>
                <a:lnTo>
                  <a:pt x="43035" y="37066"/>
                </a:lnTo>
                <a:lnTo>
                  <a:pt x="29004" y="35286"/>
                </a:lnTo>
                <a:lnTo>
                  <a:pt x="26491" y="34019"/>
                </a:lnTo>
                <a:lnTo>
                  <a:pt x="26491" y="22093"/>
                </a:lnTo>
                <a:lnTo>
                  <a:pt x="30679" y="21392"/>
                </a:lnTo>
                <a:lnTo>
                  <a:pt x="67098" y="21392"/>
                </a:lnTo>
                <a:lnTo>
                  <a:pt x="71411" y="4984"/>
                </a:lnTo>
                <a:lnTo>
                  <a:pt x="64299" y="2928"/>
                </a:lnTo>
                <a:lnTo>
                  <a:pt x="56294" y="1357"/>
                </a:lnTo>
                <a:lnTo>
                  <a:pt x="48072" y="353"/>
                </a:lnTo>
                <a:lnTo>
                  <a:pt x="40312" y="0"/>
                </a:lnTo>
                <a:close/>
              </a:path>
              <a:path w="73659" h="96520">
                <a:moveTo>
                  <a:pt x="67098" y="21392"/>
                </a:moveTo>
                <a:lnTo>
                  <a:pt x="39265" y="21392"/>
                </a:lnTo>
                <a:lnTo>
                  <a:pt x="46340" y="21728"/>
                </a:lnTo>
                <a:lnTo>
                  <a:pt x="53453" y="22614"/>
                </a:lnTo>
                <a:lnTo>
                  <a:pt x="60174" y="23865"/>
                </a:lnTo>
                <a:lnTo>
                  <a:pt x="66071" y="25297"/>
                </a:lnTo>
                <a:lnTo>
                  <a:pt x="67098" y="21392"/>
                </a:lnTo>
                <a:close/>
              </a:path>
            </a:pathLst>
          </a:custGeom>
          <a:solidFill>
            <a:srgbClr val="71B6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19242" y="7063720"/>
            <a:ext cx="1445076" cy="8177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68961" y="8272009"/>
            <a:ext cx="2659594" cy="16334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774479" y="5371564"/>
            <a:ext cx="2094177" cy="9004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6283" y="3675280"/>
            <a:ext cx="2083706" cy="11936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33458" y="8397650"/>
            <a:ext cx="2219827" cy="13821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994368" y="8491887"/>
            <a:ext cx="1664870" cy="11936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56506" y="1026146"/>
            <a:ext cx="2544425" cy="10261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74723" y="7036434"/>
            <a:ext cx="2837609" cy="8481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59422" y="3916111"/>
            <a:ext cx="3193619" cy="7120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73294" y="4304319"/>
            <a:ext cx="151765" cy="212725"/>
          </a:xfrm>
          <a:custGeom>
            <a:avLst/>
            <a:gdLst/>
            <a:ahLst/>
            <a:cxnLst/>
            <a:rect l="l" t="t" r="r" b="b"/>
            <a:pathLst>
              <a:path w="151765" h="212725">
                <a:moveTo>
                  <a:pt x="5235" y="160225"/>
                </a:moveTo>
                <a:lnTo>
                  <a:pt x="1989" y="203533"/>
                </a:lnTo>
                <a:lnTo>
                  <a:pt x="48166" y="211560"/>
                </a:lnTo>
                <a:lnTo>
                  <a:pt x="63767" y="212192"/>
                </a:lnTo>
                <a:lnTo>
                  <a:pt x="96103" y="208499"/>
                </a:lnTo>
                <a:lnTo>
                  <a:pt x="124158" y="196830"/>
                </a:lnTo>
                <a:lnTo>
                  <a:pt x="143928" y="176301"/>
                </a:lnTo>
                <a:lnTo>
                  <a:pt x="144594" y="173607"/>
                </a:lnTo>
                <a:lnTo>
                  <a:pt x="58846" y="173607"/>
                </a:lnTo>
                <a:lnTo>
                  <a:pt x="45006" y="172676"/>
                </a:lnTo>
                <a:lnTo>
                  <a:pt x="31451" y="170010"/>
                </a:lnTo>
                <a:lnTo>
                  <a:pt x="18191" y="165797"/>
                </a:lnTo>
                <a:lnTo>
                  <a:pt x="5235" y="160225"/>
                </a:lnTo>
                <a:close/>
              </a:path>
              <a:path w="151765" h="212725">
                <a:moveTo>
                  <a:pt x="81987" y="0"/>
                </a:moveTo>
                <a:lnTo>
                  <a:pt x="51197" y="3702"/>
                </a:lnTo>
                <a:lnTo>
                  <a:pt x="25012" y="15123"/>
                </a:lnTo>
                <a:lnTo>
                  <a:pt x="6817" y="34734"/>
                </a:lnTo>
                <a:lnTo>
                  <a:pt x="0" y="63003"/>
                </a:lnTo>
                <a:lnTo>
                  <a:pt x="14773" y="101702"/>
                </a:lnTo>
                <a:lnTo>
                  <a:pt x="47276" y="118450"/>
                </a:lnTo>
                <a:lnTo>
                  <a:pt x="79778" y="128930"/>
                </a:lnTo>
                <a:lnTo>
                  <a:pt x="94552" y="148822"/>
                </a:lnTo>
                <a:lnTo>
                  <a:pt x="90916" y="160986"/>
                </a:lnTo>
                <a:lnTo>
                  <a:pt x="81882" y="168585"/>
                </a:lnTo>
                <a:lnTo>
                  <a:pt x="70256" y="172498"/>
                </a:lnTo>
                <a:lnTo>
                  <a:pt x="58846" y="173607"/>
                </a:lnTo>
                <a:lnTo>
                  <a:pt x="144594" y="173607"/>
                </a:lnTo>
                <a:lnTo>
                  <a:pt x="151409" y="146026"/>
                </a:lnTo>
                <a:lnTo>
                  <a:pt x="136635" y="106419"/>
                </a:lnTo>
                <a:lnTo>
                  <a:pt x="104132" y="88202"/>
                </a:lnTo>
                <a:lnTo>
                  <a:pt x="71630" y="77652"/>
                </a:lnTo>
                <a:lnTo>
                  <a:pt x="56856" y="61045"/>
                </a:lnTo>
                <a:lnTo>
                  <a:pt x="59801" y="50225"/>
                </a:lnTo>
                <a:lnTo>
                  <a:pt x="67380" y="43316"/>
                </a:lnTo>
                <a:lnTo>
                  <a:pt x="77707" y="39657"/>
                </a:lnTo>
                <a:lnTo>
                  <a:pt x="88897" y="38585"/>
                </a:lnTo>
                <a:lnTo>
                  <a:pt x="138385" y="38585"/>
                </a:lnTo>
                <a:lnTo>
                  <a:pt x="141252" y="7497"/>
                </a:lnTo>
                <a:lnTo>
                  <a:pt x="128428" y="4837"/>
                </a:lnTo>
                <a:lnTo>
                  <a:pt x="114839" y="2425"/>
                </a:lnTo>
                <a:lnTo>
                  <a:pt x="99640" y="675"/>
                </a:lnTo>
                <a:lnTo>
                  <a:pt x="81987" y="0"/>
                </a:lnTo>
                <a:close/>
              </a:path>
              <a:path w="151765" h="212725">
                <a:moveTo>
                  <a:pt x="138385" y="38585"/>
                </a:moveTo>
                <a:lnTo>
                  <a:pt x="88897" y="38585"/>
                </a:lnTo>
                <a:lnTo>
                  <a:pt x="102557" y="39166"/>
                </a:lnTo>
                <a:lnTo>
                  <a:pt x="114459" y="40857"/>
                </a:lnTo>
                <a:lnTo>
                  <a:pt x="125753" y="43576"/>
                </a:lnTo>
                <a:lnTo>
                  <a:pt x="137587" y="47244"/>
                </a:lnTo>
                <a:lnTo>
                  <a:pt x="138385" y="38585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291496" y="4309306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723"/>
                </a:lnTo>
              </a:path>
            </a:pathLst>
          </a:custGeom>
          <a:ln w="54438">
            <a:solidFill>
              <a:srgbClr val="213A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521442" y="4304319"/>
            <a:ext cx="151765" cy="212725"/>
          </a:xfrm>
          <a:custGeom>
            <a:avLst/>
            <a:gdLst/>
            <a:ahLst/>
            <a:cxnLst/>
            <a:rect l="l" t="t" r="r" b="b"/>
            <a:pathLst>
              <a:path w="151765" h="212725">
                <a:moveTo>
                  <a:pt x="5340" y="160225"/>
                </a:moveTo>
                <a:lnTo>
                  <a:pt x="2094" y="203533"/>
                </a:lnTo>
                <a:lnTo>
                  <a:pt x="48182" y="211560"/>
                </a:lnTo>
                <a:lnTo>
                  <a:pt x="63767" y="212192"/>
                </a:lnTo>
                <a:lnTo>
                  <a:pt x="96163" y="208499"/>
                </a:lnTo>
                <a:lnTo>
                  <a:pt x="124250" y="196830"/>
                </a:lnTo>
                <a:lnTo>
                  <a:pt x="144031" y="176301"/>
                </a:lnTo>
                <a:lnTo>
                  <a:pt x="144697" y="173607"/>
                </a:lnTo>
                <a:lnTo>
                  <a:pt x="58951" y="173607"/>
                </a:lnTo>
                <a:lnTo>
                  <a:pt x="45052" y="172676"/>
                </a:lnTo>
                <a:lnTo>
                  <a:pt x="31478" y="170010"/>
                </a:lnTo>
                <a:lnTo>
                  <a:pt x="18237" y="165797"/>
                </a:lnTo>
                <a:lnTo>
                  <a:pt x="5340" y="160225"/>
                </a:lnTo>
                <a:close/>
              </a:path>
              <a:path w="151765" h="212725">
                <a:moveTo>
                  <a:pt x="82091" y="0"/>
                </a:moveTo>
                <a:lnTo>
                  <a:pt x="51241" y="3702"/>
                </a:lnTo>
                <a:lnTo>
                  <a:pt x="25025" y="15123"/>
                </a:lnTo>
                <a:lnTo>
                  <a:pt x="6819" y="34734"/>
                </a:lnTo>
                <a:lnTo>
                  <a:pt x="0" y="63003"/>
                </a:lnTo>
                <a:lnTo>
                  <a:pt x="14790" y="101702"/>
                </a:lnTo>
                <a:lnTo>
                  <a:pt x="47328" y="118450"/>
                </a:lnTo>
                <a:lnTo>
                  <a:pt x="79866" y="128930"/>
                </a:lnTo>
                <a:lnTo>
                  <a:pt x="94656" y="148822"/>
                </a:lnTo>
                <a:lnTo>
                  <a:pt x="91006" y="160986"/>
                </a:lnTo>
                <a:lnTo>
                  <a:pt x="81947" y="168585"/>
                </a:lnTo>
                <a:lnTo>
                  <a:pt x="70316" y="172498"/>
                </a:lnTo>
                <a:lnTo>
                  <a:pt x="58951" y="173607"/>
                </a:lnTo>
                <a:lnTo>
                  <a:pt x="144697" y="173607"/>
                </a:lnTo>
                <a:lnTo>
                  <a:pt x="151513" y="146026"/>
                </a:lnTo>
                <a:lnTo>
                  <a:pt x="136723" y="106419"/>
                </a:lnTo>
                <a:lnTo>
                  <a:pt x="104185" y="88202"/>
                </a:lnTo>
                <a:lnTo>
                  <a:pt x="71647" y="77652"/>
                </a:lnTo>
                <a:lnTo>
                  <a:pt x="56856" y="61045"/>
                </a:lnTo>
                <a:lnTo>
                  <a:pt x="59818" y="50225"/>
                </a:lnTo>
                <a:lnTo>
                  <a:pt x="67432" y="43316"/>
                </a:lnTo>
                <a:lnTo>
                  <a:pt x="77795" y="39657"/>
                </a:lnTo>
                <a:lnTo>
                  <a:pt x="89002" y="38585"/>
                </a:lnTo>
                <a:lnTo>
                  <a:pt x="138490" y="38585"/>
                </a:lnTo>
                <a:lnTo>
                  <a:pt x="141356" y="7497"/>
                </a:lnTo>
                <a:lnTo>
                  <a:pt x="128489" y="4837"/>
                </a:lnTo>
                <a:lnTo>
                  <a:pt x="114904" y="2425"/>
                </a:lnTo>
                <a:lnTo>
                  <a:pt x="99730" y="675"/>
                </a:lnTo>
                <a:lnTo>
                  <a:pt x="82091" y="0"/>
                </a:lnTo>
                <a:close/>
              </a:path>
              <a:path w="151765" h="212725">
                <a:moveTo>
                  <a:pt x="138490" y="38585"/>
                </a:moveTo>
                <a:lnTo>
                  <a:pt x="89002" y="38585"/>
                </a:lnTo>
                <a:lnTo>
                  <a:pt x="102662" y="39166"/>
                </a:lnTo>
                <a:lnTo>
                  <a:pt x="114564" y="40857"/>
                </a:lnTo>
                <a:lnTo>
                  <a:pt x="125858" y="43576"/>
                </a:lnTo>
                <a:lnTo>
                  <a:pt x="137692" y="47244"/>
                </a:lnTo>
                <a:lnTo>
                  <a:pt x="138490" y="38585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050776" y="4200228"/>
            <a:ext cx="194310" cy="312420"/>
          </a:xfrm>
          <a:custGeom>
            <a:avLst/>
            <a:gdLst/>
            <a:ahLst/>
            <a:cxnLst/>
            <a:rect l="l" t="t" r="r" b="b"/>
            <a:pathLst>
              <a:path w="194309" h="312420">
                <a:moveTo>
                  <a:pt x="54448" y="0"/>
                </a:moveTo>
                <a:lnTo>
                  <a:pt x="0" y="16596"/>
                </a:lnTo>
                <a:lnTo>
                  <a:pt x="0" y="311802"/>
                </a:lnTo>
                <a:lnTo>
                  <a:pt x="54448" y="311802"/>
                </a:lnTo>
                <a:lnTo>
                  <a:pt x="54448" y="213396"/>
                </a:lnTo>
                <a:lnTo>
                  <a:pt x="117675" y="213396"/>
                </a:lnTo>
                <a:lnTo>
                  <a:pt x="107221" y="199941"/>
                </a:lnTo>
                <a:lnTo>
                  <a:pt x="115519" y="190172"/>
                </a:lnTo>
                <a:lnTo>
                  <a:pt x="54448" y="190172"/>
                </a:lnTo>
                <a:lnTo>
                  <a:pt x="54448" y="0"/>
                </a:lnTo>
                <a:close/>
              </a:path>
              <a:path w="194309" h="312420">
                <a:moveTo>
                  <a:pt x="117675" y="213396"/>
                </a:moveTo>
                <a:lnTo>
                  <a:pt x="55181" y="213396"/>
                </a:lnTo>
                <a:lnTo>
                  <a:pt x="125022" y="311802"/>
                </a:lnTo>
                <a:lnTo>
                  <a:pt x="194130" y="311802"/>
                </a:lnTo>
                <a:lnTo>
                  <a:pt x="117675" y="213396"/>
                </a:lnTo>
                <a:close/>
              </a:path>
              <a:path w="194309" h="312420">
                <a:moveTo>
                  <a:pt x="184392" y="109085"/>
                </a:moveTo>
                <a:lnTo>
                  <a:pt x="120205" y="109085"/>
                </a:lnTo>
                <a:lnTo>
                  <a:pt x="55181" y="190172"/>
                </a:lnTo>
                <a:lnTo>
                  <a:pt x="115519" y="190172"/>
                </a:lnTo>
                <a:lnTo>
                  <a:pt x="184392" y="109085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353908" y="4200228"/>
            <a:ext cx="54610" cy="312420"/>
          </a:xfrm>
          <a:custGeom>
            <a:avLst/>
            <a:gdLst/>
            <a:ahLst/>
            <a:cxnLst/>
            <a:rect l="l" t="t" r="r" b="b"/>
            <a:pathLst>
              <a:path w="54609" h="312420">
                <a:moveTo>
                  <a:pt x="54343" y="0"/>
                </a:moveTo>
                <a:lnTo>
                  <a:pt x="0" y="16596"/>
                </a:lnTo>
                <a:lnTo>
                  <a:pt x="0" y="311812"/>
                </a:lnTo>
                <a:lnTo>
                  <a:pt x="54343" y="311812"/>
                </a:lnTo>
                <a:lnTo>
                  <a:pt x="54343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439560" y="4200228"/>
            <a:ext cx="54610" cy="312420"/>
          </a:xfrm>
          <a:custGeom>
            <a:avLst/>
            <a:gdLst/>
            <a:ahLst/>
            <a:cxnLst/>
            <a:rect l="l" t="t" r="r" b="b"/>
            <a:pathLst>
              <a:path w="54609" h="312420">
                <a:moveTo>
                  <a:pt x="54448" y="0"/>
                </a:moveTo>
                <a:lnTo>
                  <a:pt x="104" y="16596"/>
                </a:lnTo>
                <a:lnTo>
                  <a:pt x="0" y="311812"/>
                </a:lnTo>
                <a:lnTo>
                  <a:pt x="54448" y="311812"/>
                </a:lnTo>
                <a:lnTo>
                  <a:pt x="54448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262393" y="4203369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260" y="0"/>
                </a:moveTo>
                <a:lnTo>
                  <a:pt x="18508" y="2376"/>
                </a:lnTo>
                <a:lnTo>
                  <a:pt x="8887" y="8859"/>
                </a:lnTo>
                <a:lnTo>
                  <a:pt x="2387" y="18478"/>
                </a:lnTo>
                <a:lnTo>
                  <a:pt x="0" y="30260"/>
                </a:lnTo>
                <a:lnTo>
                  <a:pt x="2387" y="42040"/>
                </a:lnTo>
                <a:lnTo>
                  <a:pt x="8887" y="51663"/>
                </a:lnTo>
                <a:lnTo>
                  <a:pt x="18508" y="58152"/>
                </a:lnTo>
                <a:lnTo>
                  <a:pt x="30260" y="60532"/>
                </a:lnTo>
                <a:lnTo>
                  <a:pt x="42073" y="58152"/>
                </a:lnTo>
                <a:lnTo>
                  <a:pt x="51726" y="51663"/>
                </a:lnTo>
                <a:lnTo>
                  <a:pt x="58237" y="42040"/>
                </a:lnTo>
                <a:lnTo>
                  <a:pt x="60626" y="30260"/>
                </a:lnTo>
                <a:lnTo>
                  <a:pt x="58237" y="18478"/>
                </a:lnTo>
                <a:lnTo>
                  <a:pt x="51726" y="8859"/>
                </a:lnTo>
                <a:lnTo>
                  <a:pt x="42073" y="2376"/>
                </a:lnTo>
                <a:lnTo>
                  <a:pt x="30260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282003" y="4308759"/>
            <a:ext cx="192405" cy="208915"/>
          </a:xfrm>
          <a:custGeom>
            <a:avLst/>
            <a:gdLst/>
            <a:ahLst/>
            <a:cxnLst/>
            <a:rect l="l" t="t" r="r" b="b"/>
            <a:pathLst>
              <a:path w="192405" h="208914">
                <a:moveTo>
                  <a:pt x="96018" y="0"/>
                </a:moveTo>
                <a:lnTo>
                  <a:pt x="51109" y="9536"/>
                </a:lnTo>
                <a:lnTo>
                  <a:pt x="21426" y="34129"/>
                </a:lnTo>
                <a:lnTo>
                  <a:pt x="5034" y="67754"/>
                </a:lnTo>
                <a:lnTo>
                  <a:pt x="0" y="104384"/>
                </a:lnTo>
                <a:lnTo>
                  <a:pt x="5034" y="141009"/>
                </a:lnTo>
                <a:lnTo>
                  <a:pt x="21426" y="174634"/>
                </a:lnTo>
                <a:lnTo>
                  <a:pt x="51109" y="199230"/>
                </a:lnTo>
                <a:lnTo>
                  <a:pt x="96018" y="208768"/>
                </a:lnTo>
                <a:lnTo>
                  <a:pt x="140866" y="199230"/>
                </a:lnTo>
                <a:lnTo>
                  <a:pt x="153288" y="188926"/>
                </a:lnTo>
                <a:lnTo>
                  <a:pt x="96018" y="188926"/>
                </a:lnTo>
                <a:lnTo>
                  <a:pt x="67633" y="182828"/>
                </a:lnTo>
                <a:lnTo>
                  <a:pt x="45718" y="165620"/>
                </a:lnTo>
                <a:lnTo>
                  <a:pt x="31597" y="138929"/>
                </a:lnTo>
                <a:lnTo>
                  <a:pt x="26596" y="104384"/>
                </a:lnTo>
                <a:lnTo>
                  <a:pt x="31597" y="69832"/>
                </a:lnTo>
                <a:lnTo>
                  <a:pt x="45718" y="43138"/>
                </a:lnTo>
                <a:lnTo>
                  <a:pt x="67633" y="25929"/>
                </a:lnTo>
                <a:lnTo>
                  <a:pt x="96018" y="19831"/>
                </a:lnTo>
                <a:lnTo>
                  <a:pt x="153279" y="19831"/>
                </a:lnTo>
                <a:lnTo>
                  <a:pt x="140866" y="9536"/>
                </a:lnTo>
                <a:lnTo>
                  <a:pt x="96018" y="0"/>
                </a:lnTo>
                <a:close/>
              </a:path>
              <a:path w="192405" h="208914">
                <a:moveTo>
                  <a:pt x="153279" y="19831"/>
                </a:moveTo>
                <a:lnTo>
                  <a:pt x="96018" y="19831"/>
                </a:lnTo>
                <a:lnTo>
                  <a:pt x="124341" y="25929"/>
                </a:lnTo>
                <a:lnTo>
                  <a:pt x="146225" y="43138"/>
                </a:lnTo>
                <a:lnTo>
                  <a:pt x="160335" y="69832"/>
                </a:lnTo>
                <a:lnTo>
                  <a:pt x="165335" y="104384"/>
                </a:lnTo>
                <a:lnTo>
                  <a:pt x="160335" y="138929"/>
                </a:lnTo>
                <a:lnTo>
                  <a:pt x="146225" y="165620"/>
                </a:lnTo>
                <a:lnTo>
                  <a:pt x="124341" y="182828"/>
                </a:lnTo>
                <a:lnTo>
                  <a:pt x="96018" y="188926"/>
                </a:lnTo>
                <a:lnTo>
                  <a:pt x="153288" y="188926"/>
                </a:lnTo>
                <a:lnTo>
                  <a:pt x="170518" y="174634"/>
                </a:lnTo>
                <a:lnTo>
                  <a:pt x="186898" y="141009"/>
                </a:lnTo>
                <a:lnTo>
                  <a:pt x="191931" y="104384"/>
                </a:lnTo>
                <a:lnTo>
                  <a:pt x="186898" y="67754"/>
                </a:lnTo>
                <a:lnTo>
                  <a:pt x="170518" y="34129"/>
                </a:lnTo>
                <a:lnTo>
                  <a:pt x="153279" y="19831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497390" y="4307983"/>
            <a:ext cx="93345" cy="204470"/>
          </a:xfrm>
          <a:custGeom>
            <a:avLst/>
            <a:gdLst/>
            <a:ahLst/>
            <a:cxnLst/>
            <a:rect l="l" t="t" r="r" b="b"/>
            <a:pathLst>
              <a:path w="93344" h="204470">
                <a:moveTo>
                  <a:pt x="22512" y="4732"/>
                </a:moveTo>
                <a:lnTo>
                  <a:pt x="0" y="4732"/>
                </a:lnTo>
                <a:lnTo>
                  <a:pt x="0" y="204046"/>
                </a:lnTo>
                <a:lnTo>
                  <a:pt x="24187" y="204046"/>
                </a:lnTo>
                <a:lnTo>
                  <a:pt x="24187" y="104300"/>
                </a:lnTo>
                <a:lnTo>
                  <a:pt x="26599" y="76212"/>
                </a:lnTo>
                <a:lnTo>
                  <a:pt x="35627" y="50222"/>
                </a:lnTo>
                <a:lnTo>
                  <a:pt x="47909" y="37422"/>
                </a:lnTo>
                <a:lnTo>
                  <a:pt x="22512" y="37422"/>
                </a:lnTo>
                <a:lnTo>
                  <a:pt x="22512" y="4732"/>
                </a:lnTo>
                <a:close/>
              </a:path>
              <a:path w="93344" h="204470">
                <a:moveTo>
                  <a:pt x="90259" y="0"/>
                </a:moveTo>
                <a:lnTo>
                  <a:pt x="67157" y="2360"/>
                </a:lnTo>
                <a:lnTo>
                  <a:pt x="48139" y="9413"/>
                </a:lnTo>
                <a:lnTo>
                  <a:pt x="33245" y="21115"/>
                </a:lnTo>
                <a:lnTo>
                  <a:pt x="22512" y="37422"/>
                </a:lnTo>
                <a:lnTo>
                  <a:pt x="47909" y="37422"/>
                </a:lnTo>
                <a:lnTo>
                  <a:pt x="53961" y="31117"/>
                </a:lnTo>
                <a:lnTo>
                  <a:pt x="84290" y="23685"/>
                </a:lnTo>
                <a:lnTo>
                  <a:pt x="91877" y="23685"/>
                </a:lnTo>
                <a:lnTo>
                  <a:pt x="91934" y="23255"/>
                </a:lnTo>
                <a:lnTo>
                  <a:pt x="93086" y="20"/>
                </a:lnTo>
                <a:lnTo>
                  <a:pt x="90259" y="0"/>
                </a:lnTo>
                <a:close/>
              </a:path>
              <a:path w="93344" h="204470">
                <a:moveTo>
                  <a:pt x="91877" y="23685"/>
                </a:moveTo>
                <a:lnTo>
                  <a:pt x="84290" y="23685"/>
                </a:lnTo>
                <a:lnTo>
                  <a:pt x="91829" y="24041"/>
                </a:lnTo>
                <a:lnTo>
                  <a:pt x="91877" y="23685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666809" y="4211054"/>
            <a:ext cx="175260" cy="306070"/>
          </a:xfrm>
          <a:custGeom>
            <a:avLst/>
            <a:gdLst/>
            <a:ahLst/>
            <a:cxnLst/>
            <a:rect l="l" t="t" r="r" b="b"/>
            <a:pathLst>
              <a:path w="175259" h="306070">
                <a:moveTo>
                  <a:pt x="84500" y="96918"/>
                </a:moveTo>
                <a:lnTo>
                  <a:pt x="41832" y="106975"/>
                </a:lnTo>
                <a:lnTo>
                  <a:pt x="16059" y="131769"/>
                </a:lnTo>
                <a:lnTo>
                  <a:pt x="3381" y="165239"/>
                </a:lnTo>
                <a:lnTo>
                  <a:pt x="0" y="201323"/>
                </a:lnTo>
                <a:lnTo>
                  <a:pt x="5870" y="244791"/>
                </a:lnTo>
                <a:lnTo>
                  <a:pt x="22695" y="277656"/>
                </a:lnTo>
                <a:lnTo>
                  <a:pt x="49298" y="298450"/>
                </a:lnTo>
                <a:lnTo>
                  <a:pt x="84500" y="305707"/>
                </a:lnTo>
                <a:lnTo>
                  <a:pt x="105984" y="303544"/>
                </a:lnTo>
                <a:lnTo>
                  <a:pt x="123975" y="296970"/>
                </a:lnTo>
                <a:lnTo>
                  <a:pt x="138733" y="285865"/>
                </a:lnTo>
                <a:lnTo>
                  <a:pt x="88550" y="285856"/>
                </a:lnTo>
                <a:lnTo>
                  <a:pt x="55265" y="276231"/>
                </a:lnTo>
                <a:lnTo>
                  <a:pt x="36582" y="253128"/>
                </a:lnTo>
                <a:lnTo>
                  <a:pt x="28403" y="225258"/>
                </a:lnTo>
                <a:lnTo>
                  <a:pt x="26596" y="201323"/>
                </a:lnTo>
                <a:lnTo>
                  <a:pt x="28403" y="177382"/>
                </a:lnTo>
                <a:lnTo>
                  <a:pt x="36582" y="149509"/>
                </a:lnTo>
                <a:lnTo>
                  <a:pt x="55265" y="126406"/>
                </a:lnTo>
                <a:lnTo>
                  <a:pt x="88583" y="116771"/>
                </a:lnTo>
                <a:lnTo>
                  <a:pt x="138594" y="116771"/>
                </a:lnTo>
                <a:lnTo>
                  <a:pt x="131514" y="110412"/>
                </a:lnTo>
                <a:lnTo>
                  <a:pt x="111933" y="100781"/>
                </a:lnTo>
                <a:lnTo>
                  <a:pt x="84500" y="96918"/>
                </a:lnTo>
                <a:close/>
              </a:path>
              <a:path w="175259" h="306070">
                <a:moveTo>
                  <a:pt x="174759" y="270075"/>
                </a:moveTo>
                <a:lnTo>
                  <a:pt x="150571" y="270075"/>
                </a:lnTo>
                <a:lnTo>
                  <a:pt x="150571" y="300975"/>
                </a:lnTo>
                <a:lnTo>
                  <a:pt x="174759" y="300975"/>
                </a:lnTo>
                <a:lnTo>
                  <a:pt x="174759" y="270075"/>
                </a:lnTo>
                <a:close/>
              </a:path>
              <a:path w="175259" h="306070">
                <a:moveTo>
                  <a:pt x="138594" y="116771"/>
                </a:moveTo>
                <a:lnTo>
                  <a:pt x="88583" y="116771"/>
                </a:lnTo>
                <a:lnTo>
                  <a:pt x="116336" y="124063"/>
                </a:lnTo>
                <a:lnTo>
                  <a:pt x="135637" y="143262"/>
                </a:lnTo>
                <a:lnTo>
                  <a:pt x="146908" y="170354"/>
                </a:lnTo>
                <a:lnTo>
                  <a:pt x="150571" y="201323"/>
                </a:lnTo>
                <a:lnTo>
                  <a:pt x="146908" y="232291"/>
                </a:lnTo>
                <a:lnTo>
                  <a:pt x="135637" y="259379"/>
                </a:lnTo>
                <a:lnTo>
                  <a:pt x="116336" y="278575"/>
                </a:lnTo>
                <a:lnTo>
                  <a:pt x="88583" y="285865"/>
                </a:lnTo>
                <a:lnTo>
                  <a:pt x="138745" y="285856"/>
                </a:lnTo>
                <a:lnTo>
                  <a:pt x="150571" y="270075"/>
                </a:lnTo>
                <a:lnTo>
                  <a:pt x="174759" y="270075"/>
                </a:lnTo>
                <a:lnTo>
                  <a:pt x="174759" y="130613"/>
                </a:lnTo>
                <a:lnTo>
                  <a:pt x="150571" y="130613"/>
                </a:lnTo>
                <a:lnTo>
                  <a:pt x="144105" y="121720"/>
                </a:lnTo>
                <a:lnTo>
                  <a:pt x="138594" y="116771"/>
                </a:lnTo>
                <a:close/>
              </a:path>
              <a:path w="175259" h="306070">
                <a:moveTo>
                  <a:pt x="174759" y="0"/>
                </a:moveTo>
                <a:lnTo>
                  <a:pt x="173816" y="303"/>
                </a:lnTo>
                <a:lnTo>
                  <a:pt x="150571" y="7392"/>
                </a:lnTo>
                <a:lnTo>
                  <a:pt x="150571" y="130613"/>
                </a:lnTo>
                <a:lnTo>
                  <a:pt x="174759" y="130613"/>
                </a:lnTo>
                <a:lnTo>
                  <a:pt x="174759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627805" y="421105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0" y="300985"/>
                </a:lnTo>
              </a:path>
            </a:pathLst>
          </a:custGeom>
          <a:ln w="24187">
            <a:solidFill>
              <a:srgbClr val="213A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973426" y="4312706"/>
            <a:ext cx="308610" cy="199390"/>
          </a:xfrm>
          <a:custGeom>
            <a:avLst/>
            <a:gdLst/>
            <a:ahLst/>
            <a:cxnLst/>
            <a:rect l="l" t="t" r="r" b="b"/>
            <a:pathLst>
              <a:path w="308609" h="199389">
                <a:moveTo>
                  <a:pt x="26491" y="0"/>
                </a:moveTo>
                <a:lnTo>
                  <a:pt x="0" y="0"/>
                </a:lnTo>
                <a:lnTo>
                  <a:pt x="314" y="1005"/>
                </a:lnTo>
                <a:lnTo>
                  <a:pt x="65966" y="198800"/>
                </a:lnTo>
                <a:lnTo>
                  <a:pt x="66175" y="199334"/>
                </a:lnTo>
                <a:lnTo>
                  <a:pt x="96018" y="199334"/>
                </a:lnTo>
                <a:lnTo>
                  <a:pt x="104382" y="173586"/>
                </a:lnTo>
                <a:lnTo>
                  <a:pt x="80939" y="173586"/>
                </a:lnTo>
                <a:lnTo>
                  <a:pt x="26491" y="0"/>
                </a:lnTo>
                <a:close/>
              </a:path>
              <a:path w="308609" h="199389">
                <a:moveTo>
                  <a:pt x="178388" y="25726"/>
                </a:moveTo>
                <a:lnTo>
                  <a:pt x="154236" y="25726"/>
                </a:lnTo>
                <a:lnTo>
                  <a:pt x="163231" y="53299"/>
                </a:lnTo>
                <a:lnTo>
                  <a:pt x="210674" y="199334"/>
                </a:lnTo>
                <a:lnTo>
                  <a:pt x="240516" y="199334"/>
                </a:lnTo>
                <a:lnTo>
                  <a:pt x="249267" y="173586"/>
                </a:lnTo>
                <a:lnTo>
                  <a:pt x="225124" y="173586"/>
                </a:lnTo>
                <a:lnTo>
                  <a:pt x="178388" y="25726"/>
                </a:lnTo>
                <a:close/>
              </a:path>
              <a:path w="308609" h="199389">
                <a:moveTo>
                  <a:pt x="170256" y="0"/>
                </a:moveTo>
                <a:lnTo>
                  <a:pt x="140414" y="0"/>
                </a:lnTo>
                <a:lnTo>
                  <a:pt x="82824" y="173586"/>
                </a:lnTo>
                <a:lnTo>
                  <a:pt x="104382" y="173586"/>
                </a:lnTo>
                <a:lnTo>
                  <a:pt x="143460" y="53299"/>
                </a:lnTo>
                <a:lnTo>
                  <a:pt x="152456" y="25726"/>
                </a:lnTo>
                <a:lnTo>
                  <a:pt x="178388" y="25726"/>
                </a:lnTo>
                <a:lnTo>
                  <a:pt x="170256" y="0"/>
                </a:lnTo>
                <a:close/>
              </a:path>
              <a:path w="308609" h="199389">
                <a:moveTo>
                  <a:pt x="308262" y="0"/>
                </a:moveTo>
                <a:lnTo>
                  <a:pt x="284179" y="0"/>
                </a:lnTo>
                <a:lnTo>
                  <a:pt x="227008" y="173586"/>
                </a:lnTo>
                <a:lnTo>
                  <a:pt x="249267" y="173586"/>
                </a:lnTo>
                <a:lnTo>
                  <a:pt x="308262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213808" y="3762901"/>
            <a:ext cx="466090" cy="417195"/>
          </a:xfrm>
          <a:custGeom>
            <a:avLst/>
            <a:gdLst/>
            <a:ahLst/>
            <a:cxnLst/>
            <a:rect l="l" t="t" r="r" b="b"/>
            <a:pathLst>
              <a:path w="466090" h="417195">
                <a:moveTo>
                  <a:pt x="436080" y="278903"/>
                </a:moveTo>
                <a:lnTo>
                  <a:pt x="360826" y="417076"/>
                </a:lnTo>
                <a:lnTo>
                  <a:pt x="379116" y="397411"/>
                </a:lnTo>
                <a:lnTo>
                  <a:pt x="414162" y="347159"/>
                </a:lnTo>
                <a:lnTo>
                  <a:pt x="436231" y="279429"/>
                </a:lnTo>
                <a:lnTo>
                  <a:pt x="436080" y="278903"/>
                </a:lnTo>
                <a:close/>
              </a:path>
              <a:path w="466090" h="417195">
                <a:moveTo>
                  <a:pt x="129001" y="0"/>
                </a:moveTo>
                <a:lnTo>
                  <a:pt x="95415" y="47285"/>
                </a:lnTo>
                <a:lnTo>
                  <a:pt x="52563" y="76091"/>
                </a:lnTo>
                <a:lnTo>
                  <a:pt x="15680" y="90433"/>
                </a:lnTo>
                <a:lnTo>
                  <a:pt x="0" y="94321"/>
                </a:lnTo>
                <a:lnTo>
                  <a:pt x="313568" y="173432"/>
                </a:lnTo>
                <a:lnTo>
                  <a:pt x="388116" y="275388"/>
                </a:lnTo>
                <a:lnTo>
                  <a:pt x="344336" y="363481"/>
                </a:lnTo>
                <a:lnTo>
                  <a:pt x="302922" y="401003"/>
                </a:lnTo>
                <a:lnTo>
                  <a:pt x="384358" y="337855"/>
                </a:lnTo>
                <a:lnTo>
                  <a:pt x="415995" y="274935"/>
                </a:lnTo>
                <a:lnTo>
                  <a:pt x="419262" y="226632"/>
                </a:lnTo>
                <a:lnTo>
                  <a:pt x="415589" y="207334"/>
                </a:lnTo>
                <a:lnTo>
                  <a:pt x="452699" y="207334"/>
                </a:lnTo>
                <a:lnTo>
                  <a:pt x="370211" y="95527"/>
                </a:lnTo>
                <a:lnTo>
                  <a:pt x="212210" y="22789"/>
                </a:lnTo>
                <a:lnTo>
                  <a:pt x="129001" y="0"/>
                </a:lnTo>
                <a:close/>
              </a:path>
              <a:path w="466090" h="417195">
                <a:moveTo>
                  <a:pt x="452699" y="207334"/>
                </a:moveTo>
                <a:lnTo>
                  <a:pt x="415589" y="207334"/>
                </a:lnTo>
                <a:lnTo>
                  <a:pt x="436080" y="278903"/>
                </a:lnTo>
                <a:lnTo>
                  <a:pt x="465563" y="224770"/>
                </a:lnTo>
                <a:lnTo>
                  <a:pt x="452699" y="207334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405215" y="3551043"/>
            <a:ext cx="202565" cy="315595"/>
          </a:xfrm>
          <a:custGeom>
            <a:avLst/>
            <a:gdLst/>
            <a:ahLst/>
            <a:cxnLst/>
            <a:rect l="l" t="t" r="r" b="b"/>
            <a:pathLst>
              <a:path w="202565" h="315595">
                <a:moveTo>
                  <a:pt x="63977" y="0"/>
                </a:moveTo>
                <a:lnTo>
                  <a:pt x="59293" y="9857"/>
                </a:lnTo>
                <a:lnTo>
                  <a:pt x="51713" y="19401"/>
                </a:lnTo>
                <a:lnTo>
                  <a:pt x="41521" y="27757"/>
                </a:lnTo>
                <a:lnTo>
                  <a:pt x="29004" y="34051"/>
                </a:lnTo>
                <a:lnTo>
                  <a:pt x="16830" y="41279"/>
                </a:lnTo>
                <a:lnTo>
                  <a:pt x="7709" y="50707"/>
                </a:lnTo>
                <a:lnTo>
                  <a:pt x="1984" y="58891"/>
                </a:lnTo>
                <a:lnTo>
                  <a:pt x="0" y="62385"/>
                </a:lnTo>
                <a:lnTo>
                  <a:pt x="38302" y="99194"/>
                </a:lnTo>
                <a:lnTo>
                  <a:pt x="68538" y="138446"/>
                </a:lnTo>
                <a:lnTo>
                  <a:pt x="91486" y="179451"/>
                </a:lnTo>
                <a:lnTo>
                  <a:pt x="107925" y="221522"/>
                </a:lnTo>
                <a:lnTo>
                  <a:pt x="118635" y="263971"/>
                </a:lnTo>
                <a:lnTo>
                  <a:pt x="146106" y="278464"/>
                </a:lnTo>
                <a:lnTo>
                  <a:pt x="169170" y="292246"/>
                </a:lnTo>
                <a:lnTo>
                  <a:pt x="187855" y="304730"/>
                </a:lnTo>
                <a:lnTo>
                  <a:pt x="202192" y="315330"/>
                </a:lnTo>
                <a:lnTo>
                  <a:pt x="183556" y="180733"/>
                </a:lnTo>
                <a:lnTo>
                  <a:pt x="135715" y="81819"/>
                </a:lnTo>
                <a:lnTo>
                  <a:pt x="86559" y="20828"/>
                </a:lnTo>
                <a:lnTo>
                  <a:pt x="63977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184842" y="3507746"/>
            <a:ext cx="255270" cy="273685"/>
          </a:xfrm>
          <a:custGeom>
            <a:avLst/>
            <a:gdLst/>
            <a:ahLst/>
            <a:cxnLst/>
            <a:rect l="l" t="t" r="r" b="b"/>
            <a:pathLst>
              <a:path w="255269" h="273685">
                <a:moveTo>
                  <a:pt x="243245" y="247919"/>
                </a:moveTo>
                <a:lnTo>
                  <a:pt x="153882" y="247919"/>
                </a:lnTo>
                <a:lnTo>
                  <a:pt x="181257" y="253271"/>
                </a:lnTo>
                <a:lnTo>
                  <a:pt x="207179" y="259319"/>
                </a:lnTo>
                <a:lnTo>
                  <a:pt x="231687" y="265959"/>
                </a:lnTo>
                <a:lnTo>
                  <a:pt x="254822" y="273091"/>
                </a:lnTo>
                <a:lnTo>
                  <a:pt x="243245" y="247919"/>
                </a:lnTo>
                <a:close/>
              </a:path>
              <a:path w="255269" h="273685">
                <a:moveTo>
                  <a:pt x="77445" y="0"/>
                </a:moveTo>
                <a:lnTo>
                  <a:pt x="69986" y="8138"/>
                </a:lnTo>
                <a:lnTo>
                  <a:pt x="54919" y="17780"/>
                </a:lnTo>
                <a:lnTo>
                  <a:pt x="36142" y="27574"/>
                </a:lnTo>
                <a:lnTo>
                  <a:pt x="17551" y="36166"/>
                </a:lnTo>
                <a:lnTo>
                  <a:pt x="5183" y="48627"/>
                </a:lnTo>
                <a:lnTo>
                  <a:pt x="431" y="66250"/>
                </a:lnTo>
                <a:lnTo>
                  <a:pt x="0" y="81991"/>
                </a:lnTo>
                <a:lnTo>
                  <a:pt x="588" y="88803"/>
                </a:lnTo>
                <a:lnTo>
                  <a:pt x="36387" y="121329"/>
                </a:lnTo>
                <a:lnTo>
                  <a:pt x="68296" y="156155"/>
                </a:lnTo>
                <a:lnTo>
                  <a:pt x="96545" y="192785"/>
                </a:lnTo>
                <a:lnTo>
                  <a:pt x="121367" y="230725"/>
                </a:lnTo>
                <a:lnTo>
                  <a:pt x="142993" y="269478"/>
                </a:lnTo>
                <a:lnTo>
                  <a:pt x="151579" y="256693"/>
                </a:lnTo>
                <a:lnTo>
                  <a:pt x="153882" y="247919"/>
                </a:lnTo>
                <a:lnTo>
                  <a:pt x="243245" y="247919"/>
                </a:lnTo>
                <a:lnTo>
                  <a:pt x="200955" y="155960"/>
                </a:lnTo>
                <a:lnTo>
                  <a:pt x="142888" y="70359"/>
                </a:lnTo>
                <a:lnTo>
                  <a:pt x="96369" y="17780"/>
                </a:lnTo>
                <a:lnTo>
                  <a:pt x="77445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505421" y="3972727"/>
            <a:ext cx="78105" cy="179705"/>
          </a:xfrm>
          <a:custGeom>
            <a:avLst/>
            <a:gdLst/>
            <a:ahLst/>
            <a:cxnLst/>
            <a:rect l="l" t="t" r="r" b="b"/>
            <a:pathLst>
              <a:path w="78105" h="179704">
                <a:moveTo>
                  <a:pt x="59579" y="0"/>
                </a:moveTo>
                <a:lnTo>
                  <a:pt x="47001" y="64788"/>
                </a:lnTo>
                <a:lnTo>
                  <a:pt x="26883" y="122413"/>
                </a:lnTo>
                <a:lnTo>
                  <a:pt x="8219" y="163710"/>
                </a:lnTo>
                <a:lnTo>
                  <a:pt x="0" y="179512"/>
                </a:lnTo>
                <a:lnTo>
                  <a:pt x="25288" y="138506"/>
                </a:lnTo>
                <a:lnTo>
                  <a:pt x="46503" y="98787"/>
                </a:lnTo>
                <a:lnTo>
                  <a:pt x="63890" y="60372"/>
                </a:lnTo>
                <a:lnTo>
                  <a:pt x="77693" y="23276"/>
                </a:lnTo>
                <a:lnTo>
                  <a:pt x="74024" y="17199"/>
                </a:lnTo>
                <a:lnTo>
                  <a:pt x="69775" y="11296"/>
                </a:lnTo>
                <a:lnTo>
                  <a:pt x="64957" y="5564"/>
                </a:lnTo>
                <a:lnTo>
                  <a:pt x="59579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488563" y="3945953"/>
            <a:ext cx="69850" cy="180975"/>
          </a:xfrm>
          <a:custGeom>
            <a:avLst/>
            <a:gdLst/>
            <a:ahLst/>
            <a:cxnLst/>
            <a:rect l="l" t="t" r="r" b="b"/>
            <a:pathLst>
              <a:path w="69850" h="180975">
                <a:moveTo>
                  <a:pt x="45767" y="110467"/>
                </a:moveTo>
                <a:lnTo>
                  <a:pt x="31936" y="110467"/>
                </a:lnTo>
                <a:lnTo>
                  <a:pt x="29272" y="131310"/>
                </a:lnTo>
                <a:lnTo>
                  <a:pt x="22800" y="154245"/>
                </a:lnTo>
                <a:lnTo>
                  <a:pt x="16210" y="172772"/>
                </a:lnTo>
                <a:lnTo>
                  <a:pt x="13193" y="180392"/>
                </a:lnTo>
                <a:lnTo>
                  <a:pt x="35043" y="138799"/>
                </a:lnTo>
                <a:lnTo>
                  <a:pt x="45767" y="110467"/>
                </a:lnTo>
                <a:close/>
              </a:path>
              <a:path w="69850" h="180975">
                <a:moveTo>
                  <a:pt x="40312" y="0"/>
                </a:moveTo>
                <a:lnTo>
                  <a:pt x="30170" y="65169"/>
                </a:lnTo>
                <a:lnTo>
                  <a:pt x="16740" y="117190"/>
                </a:lnTo>
                <a:lnTo>
                  <a:pt x="5017" y="151643"/>
                </a:lnTo>
                <a:lnTo>
                  <a:pt x="0" y="164110"/>
                </a:lnTo>
                <a:lnTo>
                  <a:pt x="12632" y="147083"/>
                </a:lnTo>
                <a:lnTo>
                  <a:pt x="22761" y="129604"/>
                </a:lnTo>
                <a:lnTo>
                  <a:pt x="29493" y="115967"/>
                </a:lnTo>
                <a:lnTo>
                  <a:pt x="31936" y="110467"/>
                </a:lnTo>
                <a:lnTo>
                  <a:pt x="45767" y="110467"/>
                </a:lnTo>
                <a:lnTo>
                  <a:pt x="51189" y="96142"/>
                </a:lnTo>
                <a:lnTo>
                  <a:pt x="62447" y="55658"/>
                </a:lnTo>
                <a:lnTo>
                  <a:pt x="69631" y="20585"/>
                </a:lnTo>
                <a:lnTo>
                  <a:pt x="63018" y="15188"/>
                </a:lnTo>
                <a:lnTo>
                  <a:pt x="55914" y="9959"/>
                </a:lnTo>
                <a:lnTo>
                  <a:pt x="48339" y="4896"/>
                </a:lnTo>
                <a:lnTo>
                  <a:pt x="40312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114020" y="3974538"/>
            <a:ext cx="259715" cy="174625"/>
          </a:xfrm>
          <a:custGeom>
            <a:avLst/>
            <a:gdLst/>
            <a:ahLst/>
            <a:cxnLst/>
            <a:rect l="l" t="t" r="r" b="b"/>
            <a:pathLst>
              <a:path w="259715" h="174625">
                <a:moveTo>
                  <a:pt x="0" y="16365"/>
                </a:moveTo>
                <a:lnTo>
                  <a:pt x="65627" y="84361"/>
                </a:lnTo>
                <a:lnTo>
                  <a:pt x="147835" y="133883"/>
                </a:lnTo>
                <a:lnTo>
                  <a:pt x="218087" y="164160"/>
                </a:lnTo>
                <a:lnTo>
                  <a:pt x="247845" y="174424"/>
                </a:lnTo>
                <a:lnTo>
                  <a:pt x="230721" y="165648"/>
                </a:lnTo>
                <a:lnTo>
                  <a:pt x="208148" y="153410"/>
                </a:lnTo>
                <a:lnTo>
                  <a:pt x="178095" y="134506"/>
                </a:lnTo>
                <a:lnTo>
                  <a:pt x="138529" y="105735"/>
                </a:lnTo>
                <a:lnTo>
                  <a:pt x="165843" y="105735"/>
                </a:lnTo>
                <a:lnTo>
                  <a:pt x="157249" y="100615"/>
                </a:lnTo>
                <a:lnTo>
                  <a:pt x="95049" y="49025"/>
                </a:lnTo>
                <a:lnTo>
                  <a:pt x="67103" y="16669"/>
                </a:lnTo>
                <a:lnTo>
                  <a:pt x="17381" y="16669"/>
                </a:lnTo>
                <a:lnTo>
                  <a:pt x="0" y="16365"/>
                </a:lnTo>
                <a:close/>
              </a:path>
              <a:path w="259715" h="174625">
                <a:moveTo>
                  <a:pt x="165843" y="105735"/>
                </a:moveTo>
                <a:lnTo>
                  <a:pt x="138529" y="105735"/>
                </a:lnTo>
                <a:lnTo>
                  <a:pt x="176630" y="128857"/>
                </a:lnTo>
                <a:lnTo>
                  <a:pt x="216145" y="146475"/>
                </a:lnTo>
                <a:lnTo>
                  <a:pt x="247139" y="157699"/>
                </a:lnTo>
                <a:lnTo>
                  <a:pt x="259677" y="161639"/>
                </a:lnTo>
                <a:lnTo>
                  <a:pt x="165843" y="105735"/>
                </a:lnTo>
                <a:close/>
              </a:path>
              <a:path w="259715" h="174625">
                <a:moveTo>
                  <a:pt x="55914" y="0"/>
                </a:moveTo>
                <a:lnTo>
                  <a:pt x="44987" y="1345"/>
                </a:lnTo>
                <a:lnTo>
                  <a:pt x="36189" y="5078"/>
                </a:lnTo>
                <a:lnTo>
                  <a:pt x="29218" y="9565"/>
                </a:lnTo>
                <a:lnTo>
                  <a:pt x="23768" y="13172"/>
                </a:lnTo>
                <a:lnTo>
                  <a:pt x="17381" y="16669"/>
                </a:lnTo>
                <a:lnTo>
                  <a:pt x="67103" y="16669"/>
                </a:lnTo>
                <a:lnTo>
                  <a:pt x="64222" y="13333"/>
                </a:lnTo>
                <a:lnTo>
                  <a:pt x="55914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054650" y="3769330"/>
            <a:ext cx="349885" cy="374650"/>
          </a:xfrm>
          <a:custGeom>
            <a:avLst/>
            <a:gdLst/>
            <a:ahLst/>
            <a:cxnLst/>
            <a:rect l="l" t="t" r="r" b="b"/>
            <a:pathLst>
              <a:path w="349884" h="374650">
                <a:moveTo>
                  <a:pt x="37066" y="0"/>
                </a:moveTo>
                <a:lnTo>
                  <a:pt x="34761" y="1129"/>
                </a:lnTo>
                <a:lnTo>
                  <a:pt x="29540" y="5421"/>
                </a:lnTo>
                <a:lnTo>
                  <a:pt x="23947" y="14232"/>
                </a:lnTo>
                <a:lnTo>
                  <a:pt x="20522" y="28920"/>
                </a:lnTo>
                <a:lnTo>
                  <a:pt x="16476" y="43364"/>
                </a:lnTo>
                <a:lnTo>
                  <a:pt x="9515" y="51628"/>
                </a:lnTo>
                <a:lnTo>
                  <a:pt x="2926" y="55370"/>
                </a:lnTo>
                <a:lnTo>
                  <a:pt x="0" y="56249"/>
                </a:lnTo>
                <a:lnTo>
                  <a:pt x="175807" y="138856"/>
                </a:lnTo>
                <a:lnTo>
                  <a:pt x="277648" y="244594"/>
                </a:lnTo>
                <a:lnTo>
                  <a:pt x="324693" y="335718"/>
                </a:lnTo>
                <a:lnTo>
                  <a:pt x="336115" y="374480"/>
                </a:lnTo>
                <a:lnTo>
                  <a:pt x="317959" y="300931"/>
                </a:lnTo>
                <a:lnTo>
                  <a:pt x="297517" y="244899"/>
                </a:lnTo>
                <a:lnTo>
                  <a:pt x="280824" y="209209"/>
                </a:lnTo>
                <a:lnTo>
                  <a:pt x="273918" y="196685"/>
                </a:lnTo>
                <a:lnTo>
                  <a:pt x="303038" y="196685"/>
                </a:lnTo>
                <a:lnTo>
                  <a:pt x="260180" y="132724"/>
                </a:lnTo>
                <a:lnTo>
                  <a:pt x="232348" y="103347"/>
                </a:lnTo>
                <a:lnTo>
                  <a:pt x="193824" y="97478"/>
                </a:lnTo>
                <a:lnTo>
                  <a:pt x="143161" y="91302"/>
                </a:lnTo>
                <a:lnTo>
                  <a:pt x="135912" y="90604"/>
                </a:lnTo>
                <a:lnTo>
                  <a:pt x="151958" y="86210"/>
                </a:lnTo>
                <a:lnTo>
                  <a:pt x="166827" y="81421"/>
                </a:lnTo>
                <a:lnTo>
                  <a:pt x="180557" y="76295"/>
                </a:lnTo>
                <a:lnTo>
                  <a:pt x="193187" y="70887"/>
                </a:lnTo>
                <a:lnTo>
                  <a:pt x="135795" y="35811"/>
                </a:lnTo>
                <a:lnTo>
                  <a:pt x="85795" y="14110"/>
                </a:lnTo>
                <a:lnTo>
                  <a:pt x="50461" y="3076"/>
                </a:lnTo>
                <a:lnTo>
                  <a:pt x="37066" y="0"/>
                </a:lnTo>
                <a:close/>
              </a:path>
              <a:path w="349884" h="374650">
                <a:moveTo>
                  <a:pt x="303038" y="196685"/>
                </a:moveTo>
                <a:lnTo>
                  <a:pt x="273918" y="196685"/>
                </a:lnTo>
                <a:lnTo>
                  <a:pt x="304516" y="241339"/>
                </a:lnTo>
                <a:lnTo>
                  <a:pt x="328340" y="294925"/>
                </a:lnTo>
                <a:lnTo>
                  <a:pt x="343801" y="339923"/>
                </a:lnTo>
                <a:lnTo>
                  <a:pt x="349308" y="358816"/>
                </a:lnTo>
                <a:lnTo>
                  <a:pt x="341197" y="301900"/>
                </a:lnTo>
                <a:lnTo>
                  <a:pt x="327315" y="251174"/>
                </a:lnTo>
                <a:lnTo>
                  <a:pt x="308576" y="206297"/>
                </a:lnTo>
                <a:lnTo>
                  <a:pt x="303038" y="196685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374431" y="3890059"/>
            <a:ext cx="103505" cy="251460"/>
          </a:xfrm>
          <a:custGeom>
            <a:avLst/>
            <a:gdLst/>
            <a:ahLst/>
            <a:cxnLst/>
            <a:rect l="l" t="t" r="r" b="b"/>
            <a:pathLst>
              <a:path w="103505" h="251460">
                <a:moveTo>
                  <a:pt x="98999" y="40386"/>
                </a:moveTo>
                <a:lnTo>
                  <a:pt x="65757" y="40386"/>
                </a:lnTo>
                <a:lnTo>
                  <a:pt x="81969" y="97250"/>
                </a:lnTo>
                <a:lnTo>
                  <a:pt x="89355" y="167111"/>
                </a:lnTo>
                <a:lnTo>
                  <a:pt x="91099" y="220123"/>
                </a:lnTo>
                <a:lnTo>
                  <a:pt x="91201" y="251343"/>
                </a:lnTo>
                <a:lnTo>
                  <a:pt x="99700" y="191841"/>
                </a:lnTo>
                <a:lnTo>
                  <a:pt x="103360" y="134982"/>
                </a:lnTo>
                <a:lnTo>
                  <a:pt x="102642" y="80813"/>
                </a:lnTo>
                <a:lnTo>
                  <a:pt x="98999" y="40386"/>
                </a:lnTo>
                <a:close/>
              </a:path>
              <a:path w="103505" h="251460">
                <a:moveTo>
                  <a:pt x="0" y="0"/>
                </a:moveTo>
                <a:lnTo>
                  <a:pt x="24449" y="92054"/>
                </a:lnTo>
                <a:lnTo>
                  <a:pt x="37197" y="168237"/>
                </a:lnTo>
                <a:lnTo>
                  <a:pt x="42053" y="220123"/>
                </a:lnTo>
                <a:lnTo>
                  <a:pt x="42825" y="239291"/>
                </a:lnTo>
                <a:lnTo>
                  <a:pt x="59572" y="182790"/>
                </a:lnTo>
                <a:lnTo>
                  <a:pt x="65992" y="117241"/>
                </a:lnTo>
                <a:lnTo>
                  <a:pt x="66562" y="62991"/>
                </a:lnTo>
                <a:lnTo>
                  <a:pt x="65757" y="40386"/>
                </a:lnTo>
                <a:lnTo>
                  <a:pt x="98999" y="40386"/>
                </a:lnTo>
                <a:lnTo>
                  <a:pt x="98007" y="29381"/>
                </a:lnTo>
                <a:lnTo>
                  <a:pt x="74389" y="20920"/>
                </a:lnTo>
                <a:lnTo>
                  <a:pt x="49946" y="13222"/>
                </a:lnTo>
                <a:lnTo>
                  <a:pt x="25031" y="6257"/>
                </a:lnTo>
                <a:lnTo>
                  <a:pt x="0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991122" y="4557903"/>
            <a:ext cx="173355" cy="274955"/>
          </a:xfrm>
          <a:custGeom>
            <a:avLst/>
            <a:gdLst/>
            <a:ahLst/>
            <a:cxnLst/>
            <a:rect l="l" t="t" r="r" b="b"/>
            <a:pathLst>
              <a:path w="173355" h="274954">
                <a:moveTo>
                  <a:pt x="70992" y="0"/>
                </a:moveTo>
                <a:lnTo>
                  <a:pt x="0" y="0"/>
                </a:lnTo>
                <a:lnTo>
                  <a:pt x="0" y="274923"/>
                </a:lnTo>
                <a:lnTo>
                  <a:pt x="27224" y="274923"/>
                </a:lnTo>
                <a:lnTo>
                  <a:pt x="27224" y="145335"/>
                </a:lnTo>
                <a:lnTo>
                  <a:pt x="113277" y="145335"/>
                </a:lnTo>
                <a:lnTo>
                  <a:pt x="108897" y="140215"/>
                </a:lnTo>
                <a:lnTo>
                  <a:pt x="101253" y="136802"/>
                </a:lnTo>
                <a:lnTo>
                  <a:pt x="90782" y="135493"/>
                </a:lnTo>
                <a:lnTo>
                  <a:pt x="90782" y="134697"/>
                </a:lnTo>
                <a:lnTo>
                  <a:pt x="103269" y="131944"/>
                </a:lnTo>
                <a:lnTo>
                  <a:pt x="114656" y="127613"/>
                </a:lnTo>
                <a:lnTo>
                  <a:pt x="124945" y="121703"/>
                </a:lnTo>
                <a:lnTo>
                  <a:pt x="27224" y="121703"/>
                </a:lnTo>
                <a:lnTo>
                  <a:pt x="27224" y="23622"/>
                </a:lnTo>
                <a:lnTo>
                  <a:pt x="135098" y="23622"/>
                </a:lnTo>
                <a:lnTo>
                  <a:pt x="130702" y="17227"/>
                </a:lnTo>
                <a:lnTo>
                  <a:pt x="105667" y="4008"/>
                </a:lnTo>
                <a:lnTo>
                  <a:pt x="70992" y="0"/>
                </a:lnTo>
                <a:close/>
              </a:path>
              <a:path w="173355" h="274954">
                <a:moveTo>
                  <a:pt x="113277" y="145335"/>
                </a:moveTo>
                <a:lnTo>
                  <a:pt x="56333" y="145335"/>
                </a:lnTo>
                <a:lnTo>
                  <a:pt x="62092" y="145472"/>
                </a:lnTo>
                <a:lnTo>
                  <a:pt x="67118" y="145723"/>
                </a:lnTo>
                <a:lnTo>
                  <a:pt x="97793" y="170369"/>
                </a:lnTo>
                <a:lnTo>
                  <a:pt x="143241" y="274923"/>
                </a:lnTo>
                <a:lnTo>
                  <a:pt x="173188" y="274923"/>
                </a:lnTo>
                <a:lnTo>
                  <a:pt x="126278" y="168570"/>
                </a:lnTo>
                <a:lnTo>
                  <a:pt x="124394" y="163848"/>
                </a:lnTo>
                <a:lnTo>
                  <a:pt x="122509" y="159513"/>
                </a:lnTo>
                <a:lnTo>
                  <a:pt x="120310" y="155576"/>
                </a:lnTo>
                <a:lnTo>
                  <a:pt x="118530" y="151639"/>
                </a:lnTo>
                <a:lnTo>
                  <a:pt x="116226" y="148351"/>
                </a:lnTo>
                <a:lnTo>
                  <a:pt x="113609" y="145723"/>
                </a:lnTo>
                <a:lnTo>
                  <a:pt x="113277" y="145335"/>
                </a:lnTo>
                <a:close/>
              </a:path>
              <a:path w="173355" h="274954">
                <a:moveTo>
                  <a:pt x="135098" y="23622"/>
                </a:moveTo>
                <a:lnTo>
                  <a:pt x="27224" y="23622"/>
                </a:lnTo>
                <a:lnTo>
                  <a:pt x="62272" y="23673"/>
                </a:lnTo>
                <a:lnTo>
                  <a:pt x="69081" y="23823"/>
                </a:lnTo>
                <a:lnTo>
                  <a:pt x="104185" y="30323"/>
                </a:lnTo>
                <a:lnTo>
                  <a:pt x="110467" y="33213"/>
                </a:lnTo>
                <a:lnTo>
                  <a:pt x="124708" y="71285"/>
                </a:lnTo>
                <a:lnTo>
                  <a:pt x="123037" y="84237"/>
                </a:lnTo>
                <a:lnTo>
                  <a:pt x="91859" y="115648"/>
                </a:lnTo>
                <a:lnTo>
                  <a:pt x="56019" y="121703"/>
                </a:lnTo>
                <a:lnTo>
                  <a:pt x="124945" y="121703"/>
                </a:lnTo>
                <a:lnTo>
                  <a:pt x="150653" y="84016"/>
                </a:lnTo>
                <a:lnTo>
                  <a:pt x="151932" y="71285"/>
                </a:lnTo>
                <a:lnTo>
                  <a:pt x="146117" y="39653"/>
                </a:lnTo>
                <a:lnTo>
                  <a:pt x="135098" y="23622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174887" y="4631942"/>
            <a:ext cx="158750" cy="205740"/>
          </a:xfrm>
          <a:custGeom>
            <a:avLst/>
            <a:gdLst/>
            <a:ahLst/>
            <a:cxnLst/>
            <a:rect l="l" t="t" r="r" b="b"/>
            <a:pathLst>
              <a:path w="158750" h="205739">
                <a:moveTo>
                  <a:pt x="24920" y="0"/>
                </a:moveTo>
                <a:lnTo>
                  <a:pt x="0" y="0"/>
                </a:lnTo>
                <a:lnTo>
                  <a:pt x="0" y="128404"/>
                </a:lnTo>
                <a:lnTo>
                  <a:pt x="8761" y="172123"/>
                </a:lnTo>
                <a:lnTo>
                  <a:pt x="37106" y="199895"/>
                </a:lnTo>
                <a:lnTo>
                  <a:pt x="68689" y="205606"/>
                </a:lnTo>
                <a:lnTo>
                  <a:pt x="76264" y="205335"/>
                </a:lnTo>
                <a:lnTo>
                  <a:pt x="114027" y="191816"/>
                </a:lnTo>
                <a:lnTo>
                  <a:pt x="122056" y="184339"/>
                </a:lnTo>
                <a:lnTo>
                  <a:pt x="72563" y="184339"/>
                </a:lnTo>
                <a:lnTo>
                  <a:pt x="60865" y="183257"/>
                </a:lnTo>
                <a:lnTo>
                  <a:pt x="31325" y="158148"/>
                </a:lnTo>
                <a:lnTo>
                  <a:pt x="24920" y="122100"/>
                </a:lnTo>
                <a:lnTo>
                  <a:pt x="24920" y="0"/>
                </a:lnTo>
                <a:close/>
              </a:path>
              <a:path w="158750" h="205739">
                <a:moveTo>
                  <a:pt x="156985" y="165042"/>
                </a:moveTo>
                <a:lnTo>
                  <a:pt x="134550" y="165042"/>
                </a:lnTo>
                <a:lnTo>
                  <a:pt x="134550" y="200873"/>
                </a:lnTo>
                <a:lnTo>
                  <a:pt x="158633" y="200873"/>
                </a:lnTo>
                <a:lnTo>
                  <a:pt x="157770" y="188766"/>
                </a:lnTo>
                <a:lnTo>
                  <a:pt x="157220" y="176851"/>
                </a:lnTo>
                <a:lnTo>
                  <a:pt x="156985" y="165042"/>
                </a:lnTo>
                <a:close/>
              </a:path>
              <a:path w="158750" h="205739">
                <a:moveTo>
                  <a:pt x="157063" y="0"/>
                </a:moveTo>
                <a:lnTo>
                  <a:pt x="132142" y="0"/>
                </a:lnTo>
                <a:lnTo>
                  <a:pt x="132142" y="119483"/>
                </a:lnTo>
                <a:lnTo>
                  <a:pt x="131304" y="127880"/>
                </a:lnTo>
                <a:lnTo>
                  <a:pt x="115389" y="167010"/>
                </a:lnTo>
                <a:lnTo>
                  <a:pt x="80730" y="183896"/>
                </a:lnTo>
                <a:lnTo>
                  <a:pt x="72563" y="184339"/>
                </a:lnTo>
                <a:lnTo>
                  <a:pt x="122056" y="184339"/>
                </a:lnTo>
                <a:lnTo>
                  <a:pt x="123137" y="183156"/>
                </a:lnTo>
                <a:lnTo>
                  <a:pt x="126278" y="178423"/>
                </a:lnTo>
                <a:lnTo>
                  <a:pt x="129420" y="173973"/>
                </a:lnTo>
                <a:lnTo>
                  <a:pt x="131933" y="169502"/>
                </a:lnTo>
                <a:lnTo>
                  <a:pt x="133817" y="165042"/>
                </a:lnTo>
                <a:lnTo>
                  <a:pt x="156985" y="165042"/>
                </a:lnTo>
                <a:lnTo>
                  <a:pt x="157063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356766" y="4627220"/>
            <a:ext cx="127000" cy="210820"/>
          </a:xfrm>
          <a:custGeom>
            <a:avLst/>
            <a:gdLst/>
            <a:ahLst/>
            <a:cxnLst/>
            <a:rect l="l" t="t" r="r" b="b"/>
            <a:pathLst>
              <a:path w="127000" h="210820">
                <a:moveTo>
                  <a:pt x="2408" y="176455"/>
                </a:moveTo>
                <a:lnTo>
                  <a:pt x="27708" y="207964"/>
                </a:lnTo>
                <a:lnTo>
                  <a:pt x="56438" y="210328"/>
                </a:lnTo>
                <a:lnTo>
                  <a:pt x="68685" y="209512"/>
                </a:lnTo>
                <a:lnTo>
                  <a:pt x="110258" y="192810"/>
                </a:lnTo>
                <a:lnTo>
                  <a:pt x="113834" y="189062"/>
                </a:lnTo>
                <a:lnTo>
                  <a:pt x="54867" y="189062"/>
                </a:lnTo>
                <a:lnTo>
                  <a:pt x="40501" y="188127"/>
                </a:lnTo>
                <a:lnTo>
                  <a:pt x="26949" y="185715"/>
                </a:lnTo>
                <a:lnTo>
                  <a:pt x="14242" y="181825"/>
                </a:lnTo>
                <a:lnTo>
                  <a:pt x="2408" y="176455"/>
                </a:lnTo>
                <a:close/>
              </a:path>
              <a:path w="127000" h="210820">
                <a:moveTo>
                  <a:pt x="74029" y="0"/>
                </a:moveTo>
                <a:lnTo>
                  <a:pt x="68270" y="0"/>
                </a:lnTo>
                <a:lnTo>
                  <a:pt x="55862" y="763"/>
                </a:lnTo>
                <a:lnTo>
                  <a:pt x="14474" y="19597"/>
                </a:lnTo>
                <a:lnTo>
                  <a:pt x="2827" y="54752"/>
                </a:lnTo>
                <a:lnTo>
                  <a:pt x="2827" y="61841"/>
                </a:lnTo>
                <a:lnTo>
                  <a:pt x="4188" y="68008"/>
                </a:lnTo>
                <a:lnTo>
                  <a:pt x="7120" y="73264"/>
                </a:lnTo>
                <a:lnTo>
                  <a:pt x="10052" y="78772"/>
                </a:lnTo>
                <a:lnTo>
                  <a:pt x="45234" y="104635"/>
                </a:lnTo>
                <a:lnTo>
                  <a:pt x="60650" y="111589"/>
                </a:lnTo>
                <a:lnTo>
                  <a:pt x="69356" y="115898"/>
                </a:lnTo>
                <a:lnTo>
                  <a:pt x="98390" y="144823"/>
                </a:lnTo>
                <a:lnTo>
                  <a:pt x="99473" y="153220"/>
                </a:lnTo>
                <a:lnTo>
                  <a:pt x="98488" y="161199"/>
                </a:lnTo>
                <a:lnTo>
                  <a:pt x="63797" y="188445"/>
                </a:lnTo>
                <a:lnTo>
                  <a:pt x="54867" y="189062"/>
                </a:lnTo>
                <a:lnTo>
                  <a:pt x="113834" y="189062"/>
                </a:lnTo>
                <a:lnTo>
                  <a:pt x="126697" y="153031"/>
                </a:lnTo>
                <a:lnTo>
                  <a:pt x="125580" y="141454"/>
                </a:lnTo>
                <a:lnTo>
                  <a:pt x="104090" y="108143"/>
                </a:lnTo>
                <a:lnTo>
                  <a:pt x="77379" y="92583"/>
                </a:lnTo>
                <a:lnTo>
                  <a:pt x="71516" y="89431"/>
                </a:lnTo>
                <a:lnTo>
                  <a:pt x="65652" y="86531"/>
                </a:lnTo>
                <a:lnTo>
                  <a:pt x="59579" y="83892"/>
                </a:lnTo>
                <a:lnTo>
                  <a:pt x="53506" y="81023"/>
                </a:lnTo>
                <a:lnTo>
                  <a:pt x="27643" y="58720"/>
                </a:lnTo>
                <a:lnTo>
                  <a:pt x="27643" y="47757"/>
                </a:lnTo>
                <a:lnTo>
                  <a:pt x="28794" y="42270"/>
                </a:lnTo>
                <a:lnTo>
                  <a:pt x="31203" y="38103"/>
                </a:lnTo>
                <a:lnTo>
                  <a:pt x="33297" y="33925"/>
                </a:lnTo>
                <a:lnTo>
                  <a:pt x="70992" y="21266"/>
                </a:lnTo>
                <a:lnTo>
                  <a:pt x="116669" y="21266"/>
                </a:lnTo>
                <a:lnTo>
                  <a:pt x="118006" y="9455"/>
                </a:lnTo>
                <a:lnTo>
                  <a:pt x="81568" y="544"/>
                </a:lnTo>
                <a:lnTo>
                  <a:pt x="74029" y="0"/>
                </a:lnTo>
                <a:close/>
              </a:path>
              <a:path w="127000" h="210820">
                <a:moveTo>
                  <a:pt x="116669" y="21266"/>
                </a:moveTo>
                <a:lnTo>
                  <a:pt x="70992" y="21266"/>
                </a:lnTo>
                <a:lnTo>
                  <a:pt x="82379" y="22008"/>
                </a:lnTo>
                <a:lnTo>
                  <a:pt x="93609" y="23830"/>
                </a:lnTo>
                <a:lnTo>
                  <a:pt x="104682" y="26733"/>
                </a:lnTo>
                <a:lnTo>
                  <a:pt x="115598" y="30721"/>
                </a:lnTo>
                <a:lnTo>
                  <a:pt x="116669" y="21266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490478" y="4627220"/>
            <a:ext cx="127000" cy="210820"/>
          </a:xfrm>
          <a:custGeom>
            <a:avLst/>
            <a:gdLst/>
            <a:ahLst/>
            <a:cxnLst/>
            <a:rect l="l" t="t" r="r" b="b"/>
            <a:pathLst>
              <a:path w="127000" h="210820">
                <a:moveTo>
                  <a:pt x="2408" y="176455"/>
                </a:moveTo>
                <a:lnTo>
                  <a:pt x="27747" y="207964"/>
                </a:lnTo>
                <a:lnTo>
                  <a:pt x="56438" y="210328"/>
                </a:lnTo>
                <a:lnTo>
                  <a:pt x="68731" y="209512"/>
                </a:lnTo>
                <a:lnTo>
                  <a:pt x="110258" y="192810"/>
                </a:lnTo>
                <a:lnTo>
                  <a:pt x="113834" y="189062"/>
                </a:lnTo>
                <a:lnTo>
                  <a:pt x="54867" y="189062"/>
                </a:lnTo>
                <a:lnTo>
                  <a:pt x="40515" y="188127"/>
                </a:lnTo>
                <a:lnTo>
                  <a:pt x="26988" y="185715"/>
                </a:lnTo>
                <a:lnTo>
                  <a:pt x="14286" y="181825"/>
                </a:lnTo>
                <a:lnTo>
                  <a:pt x="2408" y="176455"/>
                </a:lnTo>
                <a:close/>
              </a:path>
              <a:path w="127000" h="210820">
                <a:moveTo>
                  <a:pt x="74133" y="0"/>
                </a:moveTo>
                <a:lnTo>
                  <a:pt x="68270" y="0"/>
                </a:lnTo>
                <a:lnTo>
                  <a:pt x="55862" y="763"/>
                </a:lnTo>
                <a:lnTo>
                  <a:pt x="14518" y="19597"/>
                </a:lnTo>
                <a:lnTo>
                  <a:pt x="2827" y="54752"/>
                </a:lnTo>
                <a:lnTo>
                  <a:pt x="2827" y="61841"/>
                </a:lnTo>
                <a:lnTo>
                  <a:pt x="4293" y="68008"/>
                </a:lnTo>
                <a:lnTo>
                  <a:pt x="7120" y="73264"/>
                </a:lnTo>
                <a:lnTo>
                  <a:pt x="10052" y="78772"/>
                </a:lnTo>
                <a:lnTo>
                  <a:pt x="34030" y="98468"/>
                </a:lnTo>
                <a:lnTo>
                  <a:pt x="39475" y="101619"/>
                </a:lnTo>
                <a:lnTo>
                  <a:pt x="45338" y="104635"/>
                </a:lnTo>
                <a:lnTo>
                  <a:pt x="51307" y="107525"/>
                </a:lnTo>
                <a:lnTo>
                  <a:pt x="60652" y="111589"/>
                </a:lnTo>
                <a:lnTo>
                  <a:pt x="69369" y="115898"/>
                </a:lnTo>
                <a:lnTo>
                  <a:pt x="98436" y="144823"/>
                </a:lnTo>
                <a:lnTo>
                  <a:pt x="99473" y="153220"/>
                </a:lnTo>
                <a:lnTo>
                  <a:pt x="98534" y="161199"/>
                </a:lnTo>
                <a:lnTo>
                  <a:pt x="63798" y="188445"/>
                </a:lnTo>
                <a:lnTo>
                  <a:pt x="54867" y="189062"/>
                </a:lnTo>
                <a:lnTo>
                  <a:pt x="113834" y="189062"/>
                </a:lnTo>
                <a:lnTo>
                  <a:pt x="126697" y="153031"/>
                </a:lnTo>
                <a:lnTo>
                  <a:pt x="125639" y="141454"/>
                </a:lnTo>
                <a:lnTo>
                  <a:pt x="104105" y="108143"/>
                </a:lnTo>
                <a:lnTo>
                  <a:pt x="77379" y="92583"/>
                </a:lnTo>
                <a:lnTo>
                  <a:pt x="71620" y="89431"/>
                </a:lnTo>
                <a:lnTo>
                  <a:pt x="65652" y="86531"/>
                </a:lnTo>
                <a:lnTo>
                  <a:pt x="59579" y="83892"/>
                </a:lnTo>
                <a:lnTo>
                  <a:pt x="53610" y="81023"/>
                </a:lnTo>
                <a:lnTo>
                  <a:pt x="27643" y="58720"/>
                </a:lnTo>
                <a:lnTo>
                  <a:pt x="27643" y="47757"/>
                </a:lnTo>
                <a:lnTo>
                  <a:pt x="28794" y="42270"/>
                </a:lnTo>
                <a:lnTo>
                  <a:pt x="31203" y="38103"/>
                </a:lnTo>
                <a:lnTo>
                  <a:pt x="33297" y="33925"/>
                </a:lnTo>
                <a:lnTo>
                  <a:pt x="71097" y="21266"/>
                </a:lnTo>
                <a:lnTo>
                  <a:pt x="116727" y="21266"/>
                </a:lnTo>
                <a:lnTo>
                  <a:pt x="118006" y="9455"/>
                </a:lnTo>
                <a:lnTo>
                  <a:pt x="81568" y="544"/>
                </a:lnTo>
                <a:lnTo>
                  <a:pt x="74133" y="0"/>
                </a:lnTo>
                <a:close/>
              </a:path>
              <a:path w="127000" h="210820">
                <a:moveTo>
                  <a:pt x="116727" y="21266"/>
                </a:moveTo>
                <a:lnTo>
                  <a:pt x="71097" y="21266"/>
                </a:lnTo>
                <a:lnTo>
                  <a:pt x="82425" y="22008"/>
                </a:lnTo>
                <a:lnTo>
                  <a:pt x="93635" y="23830"/>
                </a:lnTo>
                <a:lnTo>
                  <a:pt x="104728" y="26733"/>
                </a:lnTo>
                <a:lnTo>
                  <a:pt x="115703" y="30721"/>
                </a:lnTo>
                <a:lnTo>
                  <a:pt x="116727" y="21266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654453" y="4631942"/>
            <a:ext cx="0" cy="201295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0873"/>
                </a:lnTo>
              </a:path>
            </a:pathLst>
          </a:custGeom>
          <a:ln w="24920">
            <a:solidFill>
              <a:srgbClr val="213A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641993" y="456183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20" y="0"/>
                </a:lnTo>
              </a:path>
            </a:pathLst>
          </a:custGeom>
          <a:ln w="33077">
            <a:solidFill>
              <a:srgbClr val="213A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694452" y="4627220"/>
            <a:ext cx="155575" cy="210820"/>
          </a:xfrm>
          <a:custGeom>
            <a:avLst/>
            <a:gdLst/>
            <a:ahLst/>
            <a:cxnLst/>
            <a:rect l="l" t="t" r="r" b="b"/>
            <a:pathLst>
              <a:path w="155575" h="210820">
                <a:moveTo>
                  <a:pt x="137891" y="21266"/>
                </a:moveTo>
                <a:lnTo>
                  <a:pt x="82929" y="21266"/>
                </a:lnTo>
                <a:lnTo>
                  <a:pt x="103390" y="24491"/>
                </a:lnTo>
                <a:lnTo>
                  <a:pt x="117823" y="34167"/>
                </a:lnTo>
                <a:lnTo>
                  <a:pt x="126249" y="50293"/>
                </a:lnTo>
                <a:lnTo>
                  <a:pt x="128687" y="72866"/>
                </a:lnTo>
                <a:lnTo>
                  <a:pt x="128687" y="83107"/>
                </a:lnTo>
                <a:lnTo>
                  <a:pt x="113983" y="83181"/>
                </a:lnTo>
                <a:lnTo>
                  <a:pt x="103805" y="83404"/>
                </a:lnTo>
                <a:lnTo>
                  <a:pt x="61987" y="87438"/>
                </a:lnTo>
                <a:lnTo>
                  <a:pt x="25784" y="101328"/>
                </a:lnTo>
                <a:lnTo>
                  <a:pt x="765" y="141673"/>
                </a:lnTo>
                <a:lnTo>
                  <a:pt x="0" y="153607"/>
                </a:lnTo>
                <a:lnTo>
                  <a:pt x="451" y="161559"/>
                </a:lnTo>
                <a:lnTo>
                  <a:pt x="23454" y="199690"/>
                </a:lnTo>
                <a:lnTo>
                  <a:pt x="66385" y="210328"/>
                </a:lnTo>
                <a:lnTo>
                  <a:pt x="76085" y="209566"/>
                </a:lnTo>
                <a:lnTo>
                  <a:pt x="112175" y="195236"/>
                </a:lnTo>
                <a:lnTo>
                  <a:pt x="119223" y="189062"/>
                </a:lnTo>
                <a:lnTo>
                  <a:pt x="69107" y="189062"/>
                </a:lnTo>
                <a:lnTo>
                  <a:pt x="60744" y="188520"/>
                </a:lnTo>
                <a:lnTo>
                  <a:pt x="28025" y="161783"/>
                </a:lnTo>
                <a:lnTo>
                  <a:pt x="27243" y="152560"/>
                </a:lnTo>
                <a:lnTo>
                  <a:pt x="27793" y="144966"/>
                </a:lnTo>
                <a:lnTo>
                  <a:pt x="51868" y="114544"/>
                </a:lnTo>
                <a:lnTo>
                  <a:pt x="89211" y="105169"/>
                </a:lnTo>
                <a:lnTo>
                  <a:pt x="153503" y="104373"/>
                </a:lnTo>
                <a:lnTo>
                  <a:pt x="153503" y="74835"/>
                </a:lnTo>
                <a:lnTo>
                  <a:pt x="149381" y="41798"/>
                </a:lnTo>
                <a:lnTo>
                  <a:pt x="137891" y="21266"/>
                </a:lnTo>
                <a:close/>
              </a:path>
              <a:path w="155575" h="210820">
                <a:moveTo>
                  <a:pt x="153504" y="173303"/>
                </a:moveTo>
                <a:lnTo>
                  <a:pt x="130990" y="173303"/>
                </a:lnTo>
                <a:lnTo>
                  <a:pt x="130990" y="205595"/>
                </a:lnTo>
                <a:lnTo>
                  <a:pt x="155492" y="205595"/>
                </a:lnTo>
                <a:lnTo>
                  <a:pt x="154489" y="195730"/>
                </a:lnTo>
                <a:lnTo>
                  <a:pt x="153830" y="185419"/>
                </a:lnTo>
                <a:lnTo>
                  <a:pt x="153547" y="176058"/>
                </a:lnTo>
                <a:lnTo>
                  <a:pt x="153504" y="173303"/>
                </a:lnTo>
                <a:close/>
              </a:path>
              <a:path w="155575" h="210820">
                <a:moveTo>
                  <a:pt x="153503" y="104373"/>
                </a:moveTo>
                <a:lnTo>
                  <a:pt x="128687" y="104373"/>
                </a:lnTo>
                <a:lnTo>
                  <a:pt x="128687" y="121839"/>
                </a:lnTo>
                <a:lnTo>
                  <a:pt x="128373" y="128540"/>
                </a:lnTo>
                <a:lnTo>
                  <a:pt x="117985" y="166214"/>
                </a:lnTo>
                <a:lnTo>
                  <a:pt x="79377" y="188520"/>
                </a:lnTo>
                <a:lnTo>
                  <a:pt x="69107" y="189062"/>
                </a:lnTo>
                <a:lnTo>
                  <a:pt x="119223" y="189062"/>
                </a:lnTo>
                <a:lnTo>
                  <a:pt x="125369" y="181647"/>
                </a:lnTo>
                <a:lnTo>
                  <a:pt x="130257" y="173303"/>
                </a:lnTo>
                <a:lnTo>
                  <a:pt x="153504" y="173303"/>
                </a:lnTo>
                <a:lnTo>
                  <a:pt x="153503" y="104373"/>
                </a:lnTo>
                <a:close/>
              </a:path>
              <a:path w="155575" h="210820">
                <a:moveTo>
                  <a:pt x="82929" y="0"/>
                </a:moveTo>
                <a:lnTo>
                  <a:pt x="67515" y="1191"/>
                </a:lnTo>
                <a:lnTo>
                  <a:pt x="52524" y="3951"/>
                </a:lnTo>
                <a:lnTo>
                  <a:pt x="37945" y="8279"/>
                </a:lnTo>
                <a:lnTo>
                  <a:pt x="23768" y="14177"/>
                </a:lnTo>
                <a:lnTo>
                  <a:pt x="23768" y="37810"/>
                </a:lnTo>
                <a:lnTo>
                  <a:pt x="37945" y="30426"/>
                </a:lnTo>
                <a:lnTo>
                  <a:pt x="52524" y="25207"/>
                </a:lnTo>
                <a:lnTo>
                  <a:pt x="67515" y="22153"/>
                </a:lnTo>
                <a:lnTo>
                  <a:pt x="82929" y="21266"/>
                </a:lnTo>
                <a:lnTo>
                  <a:pt x="137891" y="21266"/>
                </a:lnTo>
                <a:lnTo>
                  <a:pt x="136239" y="18314"/>
                </a:lnTo>
                <a:lnTo>
                  <a:pt x="114085" y="4382"/>
                </a:lnTo>
                <a:lnTo>
                  <a:pt x="82929" y="0"/>
                </a:lnTo>
                <a:close/>
              </a:path>
            </a:pathLst>
          </a:custGeom>
          <a:solidFill>
            <a:srgbClr val="213A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161903" y="6774663"/>
            <a:ext cx="1329802" cy="13298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790095" y="5224971"/>
            <a:ext cx="1021644" cy="10231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943148" y="5623897"/>
            <a:ext cx="648970" cy="0"/>
          </a:xfrm>
          <a:custGeom>
            <a:avLst/>
            <a:gdLst/>
            <a:ahLst/>
            <a:cxnLst/>
            <a:rect l="l" t="t" r="r" b="b"/>
            <a:pathLst>
              <a:path w="648969">
                <a:moveTo>
                  <a:pt x="0" y="0"/>
                </a:moveTo>
                <a:lnTo>
                  <a:pt x="648461" y="0"/>
                </a:lnTo>
              </a:path>
            </a:pathLst>
          </a:custGeom>
          <a:ln w="13496">
            <a:solidFill>
              <a:srgbClr val="E736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929222" y="5750078"/>
            <a:ext cx="1080682" cy="5010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922705" y="5230424"/>
            <a:ext cx="1003659" cy="2782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900252" y="8796758"/>
            <a:ext cx="754720" cy="7212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632282" y="8677767"/>
            <a:ext cx="705485" cy="238125"/>
          </a:xfrm>
          <a:custGeom>
            <a:avLst/>
            <a:gdLst/>
            <a:ahLst/>
            <a:cxnLst/>
            <a:rect l="l" t="t" r="r" b="b"/>
            <a:pathLst>
              <a:path w="705484" h="238125">
                <a:moveTo>
                  <a:pt x="440887" y="0"/>
                </a:moveTo>
                <a:lnTo>
                  <a:pt x="0" y="226474"/>
                </a:lnTo>
                <a:lnTo>
                  <a:pt x="5769" y="237689"/>
                </a:lnTo>
                <a:lnTo>
                  <a:pt x="441641" y="13790"/>
                </a:lnTo>
                <a:lnTo>
                  <a:pt x="466544" y="13790"/>
                </a:lnTo>
                <a:lnTo>
                  <a:pt x="443190" y="62"/>
                </a:lnTo>
                <a:lnTo>
                  <a:pt x="440887" y="0"/>
                </a:lnTo>
                <a:close/>
              </a:path>
              <a:path w="705484" h="238125">
                <a:moveTo>
                  <a:pt x="466544" y="13790"/>
                </a:moveTo>
                <a:lnTo>
                  <a:pt x="441641" y="13790"/>
                </a:lnTo>
                <a:lnTo>
                  <a:pt x="698512" y="164780"/>
                </a:lnTo>
                <a:lnTo>
                  <a:pt x="704910" y="153901"/>
                </a:lnTo>
                <a:lnTo>
                  <a:pt x="466544" y="1379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611665" y="887810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24418" y="0"/>
                </a:moveTo>
                <a:lnTo>
                  <a:pt x="14913" y="1918"/>
                </a:lnTo>
                <a:lnTo>
                  <a:pt x="7151" y="7151"/>
                </a:lnTo>
                <a:lnTo>
                  <a:pt x="1918" y="14913"/>
                </a:lnTo>
                <a:lnTo>
                  <a:pt x="0" y="24418"/>
                </a:lnTo>
                <a:lnTo>
                  <a:pt x="1918" y="33910"/>
                </a:lnTo>
                <a:lnTo>
                  <a:pt x="7151" y="41666"/>
                </a:lnTo>
                <a:lnTo>
                  <a:pt x="14913" y="46896"/>
                </a:lnTo>
                <a:lnTo>
                  <a:pt x="24418" y="48815"/>
                </a:lnTo>
                <a:lnTo>
                  <a:pt x="33923" y="46896"/>
                </a:lnTo>
                <a:lnTo>
                  <a:pt x="41684" y="41666"/>
                </a:lnTo>
                <a:lnTo>
                  <a:pt x="46917" y="33910"/>
                </a:lnTo>
                <a:lnTo>
                  <a:pt x="48836" y="24418"/>
                </a:lnTo>
                <a:lnTo>
                  <a:pt x="46917" y="14913"/>
                </a:lnTo>
                <a:lnTo>
                  <a:pt x="41684" y="7151"/>
                </a:lnTo>
                <a:lnTo>
                  <a:pt x="33923" y="1918"/>
                </a:lnTo>
                <a:lnTo>
                  <a:pt x="24418" y="0"/>
                </a:lnTo>
                <a:close/>
              </a:path>
            </a:pathLst>
          </a:custGeom>
          <a:solidFill>
            <a:srgbClr val="FFC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045170" y="865942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24418" y="0"/>
                </a:moveTo>
                <a:lnTo>
                  <a:pt x="14913" y="1918"/>
                </a:lnTo>
                <a:lnTo>
                  <a:pt x="7151" y="7150"/>
                </a:lnTo>
                <a:lnTo>
                  <a:pt x="1918" y="14908"/>
                </a:lnTo>
                <a:lnTo>
                  <a:pt x="0" y="24407"/>
                </a:lnTo>
                <a:lnTo>
                  <a:pt x="1918" y="33906"/>
                </a:lnTo>
                <a:lnTo>
                  <a:pt x="7151" y="41664"/>
                </a:lnTo>
                <a:lnTo>
                  <a:pt x="14913" y="46896"/>
                </a:lnTo>
                <a:lnTo>
                  <a:pt x="24418" y="48815"/>
                </a:lnTo>
                <a:lnTo>
                  <a:pt x="33923" y="46896"/>
                </a:lnTo>
                <a:lnTo>
                  <a:pt x="41684" y="41664"/>
                </a:lnTo>
                <a:lnTo>
                  <a:pt x="46917" y="33906"/>
                </a:lnTo>
                <a:lnTo>
                  <a:pt x="48836" y="24407"/>
                </a:lnTo>
                <a:lnTo>
                  <a:pt x="46917" y="14908"/>
                </a:lnTo>
                <a:lnTo>
                  <a:pt x="41684" y="7150"/>
                </a:lnTo>
                <a:lnTo>
                  <a:pt x="33923" y="1918"/>
                </a:lnTo>
                <a:lnTo>
                  <a:pt x="24418" y="0"/>
                </a:lnTo>
                <a:close/>
              </a:path>
            </a:pathLst>
          </a:custGeom>
          <a:solidFill>
            <a:srgbClr val="FFC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119975" y="9270293"/>
            <a:ext cx="246379" cy="245745"/>
          </a:xfrm>
          <a:custGeom>
            <a:avLst/>
            <a:gdLst/>
            <a:ahLst/>
            <a:cxnLst/>
            <a:rect l="l" t="t" r="r" b="b"/>
            <a:pathLst>
              <a:path w="246379" h="245745">
                <a:moveTo>
                  <a:pt x="122928" y="0"/>
                </a:moveTo>
                <a:lnTo>
                  <a:pt x="75095" y="9656"/>
                </a:lnTo>
                <a:lnTo>
                  <a:pt x="36019" y="35989"/>
                </a:lnTo>
                <a:lnTo>
                  <a:pt x="9665" y="75047"/>
                </a:lnTo>
                <a:lnTo>
                  <a:pt x="0" y="122875"/>
                </a:lnTo>
                <a:lnTo>
                  <a:pt x="9665" y="170704"/>
                </a:lnTo>
                <a:lnTo>
                  <a:pt x="36019" y="209761"/>
                </a:lnTo>
                <a:lnTo>
                  <a:pt x="75095" y="236095"/>
                </a:lnTo>
                <a:lnTo>
                  <a:pt x="122928" y="245751"/>
                </a:lnTo>
                <a:lnTo>
                  <a:pt x="170821" y="236095"/>
                </a:lnTo>
                <a:lnTo>
                  <a:pt x="209928" y="209761"/>
                </a:lnTo>
                <a:lnTo>
                  <a:pt x="236293" y="170704"/>
                </a:lnTo>
                <a:lnTo>
                  <a:pt x="245961" y="122875"/>
                </a:lnTo>
                <a:lnTo>
                  <a:pt x="236293" y="75047"/>
                </a:lnTo>
                <a:lnTo>
                  <a:pt x="209928" y="35989"/>
                </a:lnTo>
                <a:lnTo>
                  <a:pt x="170821" y="9656"/>
                </a:lnTo>
                <a:lnTo>
                  <a:pt x="122928" y="0"/>
                </a:lnTo>
                <a:close/>
              </a:path>
            </a:pathLst>
          </a:custGeom>
          <a:solidFill>
            <a:srgbClr val="FFC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701777" y="8880441"/>
            <a:ext cx="273050" cy="281305"/>
          </a:xfrm>
          <a:custGeom>
            <a:avLst/>
            <a:gdLst/>
            <a:ahLst/>
            <a:cxnLst/>
            <a:rect l="l" t="t" r="r" b="b"/>
            <a:pathLst>
              <a:path w="273050" h="281304">
                <a:moveTo>
                  <a:pt x="177408" y="0"/>
                </a:moveTo>
                <a:lnTo>
                  <a:pt x="95525" y="0"/>
                </a:lnTo>
                <a:lnTo>
                  <a:pt x="0" y="280755"/>
                </a:lnTo>
                <a:lnTo>
                  <a:pt x="70238" y="280755"/>
                </a:lnTo>
                <a:lnTo>
                  <a:pt x="84290" y="236631"/>
                </a:lnTo>
                <a:lnTo>
                  <a:pt x="257921" y="236631"/>
                </a:lnTo>
                <a:lnTo>
                  <a:pt x="237453" y="176476"/>
                </a:lnTo>
                <a:lnTo>
                  <a:pt x="103546" y="176476"/>
                </a:lnTo>
                <a:lnTo>
                  <a:pt x="136467" y="73400"/>
                </a:lnTo>
                <a:lnTo>
                  <a:pt x="202382" y="73400"/>
                </a:lnTo>
                <a:lnTo>
                  <a:pt x="177408" y="0"/>
                </a:lnTo>
                <a:close/>
              </a:path>
              <a:path w="273050" h="281304">
                <a:moveTo>
                  <a:pt x="257921" y="236631"/>
                </a:moveTo>
                <a:lnTo>
                  <a:pt x="188643" y="236631"/>
                </a:lnTo>
                <a:lnTo>
                  <a:pt x="202684" y="280755"/>
                </a:lnTo>
                <a:lnTo>
                  <a:pt x="272934" y="280755"/>
                </a:lnTo>
                <a:lnTo>
                  <a:pt x="257921" y="236631"/>
                </a:lnTo>
                <a:close/>
              </a:path>
              <a:path w="273050" h="281304">
                <a:moveTo>
                  <a:pt x="202382" y="73400"/>
                </a:moveTo>
                <a:lnTo>
                  <a:pt x="136467" y="73400"/>
                </a:lnTo>
                <a:lnTo>
                  <a:pt x="169377" y="176476"/>
                </a:lnTo>
                <a:lnTo>
                  <a:pt x="237453" y="176476"/>
                </a:lnTo>
                <a:lnTo>
                  <a:pt x="202382" y="73400"/>
                </a:lnTo>
                <a:close/>
              </a:path>
            </a:pathLst>
          </a:custGeom>
          <a:solidFill>
            <a:srgbClr val="02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996784" y="8960659"/>
            <a:ext cx="193040" cy="200660"/>
          </a:xfrm>
          <a:custGeom>
            <a:avLst/>
            <a:gdLst/>
            <a:ahLst/>
            <a:cxnLst/>
            <a:rect l="l" t="t" r="r" b="b"/>
            <a:pathLst>
              <a:path w="193040" h="200659">
                <a:moveTo>
                  <a:pt x="60207" y="0"/>
                </a:moveTo>
                <a:lnTo>
                  <a:pt x="0" y="0"/>
                </a:lnTo>
                <a:lnTo>
                  <a:pt x="0" y="200538"/>
                </a:lnTo>
                <a:lnTo>
                  <a:pt x="60207" y="200538"/>
                </a:lnTo>
                <a:lnTo>
                  <a:pt x="60207" y="111902"/>
                </a:lnTo>
                <a:lnTo>
                  <a:pt x="126306" y="111902"/>
                </a:lnTo>
                <a:lnTo>
                  <a:pt x="117598" y="100269"/>
                </a:lnTo>
                <a:lnTo>
                  <a:pt x="126661" y="87829"/>
                </a:lnTo>
                <a:lnTo>
                  <a:pt x="60207" y="87829"/>
                </a:lnTo>
                <a:lnTo>
                  <a:pt x="60207" y="0"/>
                </a:lnTo>
                <a:close/>
              </a:path>
              <a:path w="193040" h="200659">
                <a:moveTo>
                  <a:pt x="126306" y="111902"/>
                </a:moveTo>
                <a:lnTo>
                  <a:pt x="60207" y="111902"/>
                </a:lnTo>
                <a:lnTo>
                  <a:pt x="124425" y="200538"/>
                </a:lnTo>
                <a:lnTo>
                  <a:pt x="192653" y="200538"/>
                </a:lnTo>
                <a:lnTo>
                  <a:pt x="126306" y="111902"/>
                </a:lnTo>
                <a:close/>
              </a:path>
              <a:path w="193040" h="200659">
                <a:moveTo>
                  <a:pt x="190653" y="0"/>
                </a:moveTo>
                <a:lnTo>
                  <a:pt x="120415" y="0"/>
                </a:lnTo>
                <a:lnTo>
                  <a:pt x="60207" y="87829"/>
                </a:lnTo>
                <a:lnTo>
                  <a:pt x="126661" y="87829"/>
                </a:lnTo>
                <a:lnTo>
                  <a:pt x="190653" y="0"/>
                </a:lnTo>
                <a:close/>
              </a:path>
            </a:pathLst>
          </a:custGeom>
          <a:solidFill>
            <a:srgbClr val="02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189438" y="8955046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90">
                <a:moveTo>
                  <a:pt x="95934" y="0"/>
                </a:moveTo>
                <a:lnTo>
                  <a:pt x="58760" y="8140"/>
                </a:lnTo>
                <a:lnTo>
                  <a:pt x="28247" y="30531"/>
                </a:lnTo>
                <a:lnTo>
                  <a:pt x="7594" y="64127"/>
                </a:lnTo>
                <a:lnTo>
                  <a:pt x="0" y="105881"/>
                </a:lnTo>
                <a:lnTo>
                  <a:pt x="7594" y="147635"/>
                </a:lnTo>
                <a:lnTo>
                  <a:pt x="28247" y="181231"/>
                </a:lnTo>
                <a:lnTo>
                  <a:pt x="58760" y="203622"/>
                </a:lnTo>
                <a:lnTo>
                  <a:pt x="95934" y="211763"/>
                </a:lnTo>
                <a:lnTo>
                  <a:pt x="114759" y="210083"/>
                </a:lnTo>
                <a:lnTo>
                  <a:pt x="130950" y="205245"/>
                </a:lnTo>
                <a:lnTo>
                  <a:pt x="144583" y="197547"/>
                </a:lnTo>
                <a:lnTo>
                  <a:pt x="155733" y="187292"/>
                </a:lnTo>
                <a:lnTo>
                  <a:pt x="215941" y="187292"/>
                </a:lnTo>
                <a:lnTo>
                  <a:pt x="215941" y="154812"/>
                </a:lnTo>
                <a:lnTo>
                  <a:pt x="107965" y="154812"/>
                </a:lnTo>
                <a:lnTo>
                  <a:pt x="88823" y="151397"/>
                </a:lnTo>
                <a:lnTo>
                  <a:pt x="73704" y="141627"/>
                </a:lnTo>
                <a:lnTo>
                  <a:pt x="63776" y="126218"/>
                </a:lnTo>
                <a:lnTo>
                  <a:pt x="60207" y="105881"/>
                </a:lnTo>
                <a:lnTo>
                  <a:pt x="63776" y="85545"/>
                </a:lnTo>
                <a:lnTo>
                  <a:pt x="73704" y="70135"/>
                </a:lnTo>
                <a:lnTo>
                  <a:pt x="88823" y="60366"/>
                </a:lnTo>
                <a:lnTo>
                  <a:pt x="107965" y="56951"/>
                </a:lnTo>
                <a:lnTo>
                  <a:pt x="215941" y="56951"/>
                </a:lnTo>
                <a:lnTo>
                  <a:pt x="215941" y="24459"/>
                </a:lnTo>
                <a:lnTo>
                  <a:pt x="155733" y="24459"/>
                </a:lnTo>
                <a:lnTo>
                  <a:pt x="144583" y="14210"/>
                </a:lnTo>
                <a:lnTo>
                  <a:pt x="130950" y="6516"/>
                </a:lnTo>
                <a:lnTo>
                  <a:pt x="114759" y="1679"/>
                </a:lnTo>
                <a:lnTo>
                  <a:pt x="95934" y="0"/>
                </a:lnTo>
                <a:close/>
              </a:path>
              <a:path w="216534" h="212090">
                <a:moveTo>
                  <a:pt x="215941" y="187292"/>
                </a:moveTo>
                <a:lnTo>
                  <a:pt x="155733" y="187292"/>
                </a:lnTo>
                <a:lnTo>
                  <a:pt x="155733" y="206150"/>
                </a:lnTo>
                <a:lnTo>
                  <a:pt x="215941" y="206150"/>
                </a:lnTo>
                <a:lnTo>
                  <a:pt x="215941" y="187292"/>
                </a:lnTo>
                <a:close/>
              </a:path>
              <a:path w="216534" h="212090">
                <a:moveTo>
                  <a:pt x="215941" y="56951"/>
                </a:moveTo>
                <a:lnTo>
                  <a:pt x="107965" y="56951"/>
                </a:lnTo>
                <a:lnTo>
                  <a:pt x="127117" y="60366"/>
                </a:lnTo>
                <a:lnTo>
                  <a:pt x="142239" y="70135"/>
                </a:lnTo>
                <a:lnTo>
                  <a:pt x="152165" y="85545"/>
                </a:lnTo>
                <a:lnTo>
                  <a:pt x="155733" y="105881"/>
                </a:lnTo>
                <a:lnTo>
                  <a:pt x="152165" y="126218"/>
                </a:lnTo>
                <a:lnTo>
                  <a:pt x="142239" y="141627"/>
                </a:lnTo>
                <a:lnTo>
                  <a:pt x="127117" y="151397"/>
                </a:lnTo>
                <a:lnTo>
                  <a:pt x="107965" y="154812"/>
                </a:lnTo>
                <a:lnTo>
                  <a:pt x="215941" y="154812"/>
                </a:lnTo>
                <a:lnTo>
                  <a:pt x="215941" y="56951"/>
                </a:lnTo>
                <a:close/>
              </a:path>
              <a:path w="216534" h="212090">
                <a:moveTo>
                  <a:pt x="215941" y="5612"/>
                </a:moveTo>
                <a:lnTo>
                  <a:pt x="155733" y="5612"/>
                </a:lnTo>
                <a:lnTo>
                  <a:pt x="155733" y="24459"/>
                </a:lnTo>
                <a:lnTo>
                  <a:pt x="215941" y="24459"/>
                </a:lnTo>
                <a:lnTo>
                  <a:pt x="215941" y="5612"/>
                </a:lnTo>
                <a:close/>
              </a:path>
            </a:pathLst>
          </a:custGeom>
          <a:solidFill>
            <a:srgbClr val="02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431462" y="8960659"/>
            <a:ext cx="229235" cy="254635"/>
          </a:xfrm>
          <a:custGeom>
            <a:avLst/>
            <a:gdLst/>
            <a:ahLst/>
            <a:cxnLst/>
            <a:rect l="l" t="t" r="r" b="b"/>
            <a:pathLst>
              <a:path w="229234" h="254634">
                <a:moveTo>
                  <a:pt x="228841" y="144383"/>
                </a:moveTo>
                <a:lnTo>
                  <a:pt x="0" y="144383"/>
                </a:lnTo>
                <a:lnTo>
                  <a:pt x="0" y="254274"/>
                </a:lnTo>
                <a:lnTo>
                  <a:pt x="58584" y="254274"/>
                </a:lnTo>
                <a:lnTo>
                  <a:pt x="58584" y="200538"/>
                </a:lnTo>
                <a:lnTo>
                  <a:pt x="228841" y="200538"/>
                </a:lnTo>
                <a:lnTo>
                  <a:pt x="228841" y="144383"/>
                </a:lnTo>
                <a:close/>
              </a:path>
              <a:path w="229234" h="254634">
                <a:moveTo>
                  <a:pt x="228841" y="200538"/>
                </a:moveTo>
                <a:lnTo>
                  <a:pt x="170204" y="200538"/>
                </a:lnTo>
                <a:lnTo>
                  <a:pt x="170204" y="254274"/>
                </a:lnTo>
                <a:lnTo>
                  <a:pt x="228841" y="254274"/>
                </a:lnTo>
                <a:lnTo>
                  <a:pt x="228841" y="200538"/>
                </a:lnTo>
                <a:close/>
              </a:path>
              <a:path w="229234" h="254634">
                <a:moveTo>
                  <a:pt x="202663" y="0"/>
                </a:moveTo>
                <a:lnTo>
                  <a:pt x="40993" y="0"/>
                </a:lnTo>
                <a:lnTo>
                  <a:pt x="40993" y="75002"/>
                </a:lnTo>
                <a:lnTo>
                  <a:pt x="39887" y="98194"/>
                </a:lnTo>
                <a:lnTo>
                  <a:pt x="36701" y="116760"/>
                </a:lnTo>
                <a:lnTo>
                  <a:pt x="31633" y="131793"/>
                </a:lnTo>
                <a:lnTo>
                  <a:pt x="24878" y="144383"/>
                </a:lnTo>
                <a:lnTo>
                  <a:pt x="87903" y="144383"/>
                </a:lnTo>
                <a:lnTo>
                  <a:pt x="92943" y="130048"/>
                </a:lnTo>
                <a:lnTo>
                  <a:pt x="96580" y="113906"/>
                </a:lnTo>
                <a:lnTo>
                  <a:pt x="98784" y="95657"/>
                </a:lnTo>
                <a:lnTo>
                  <a:pt x="99525" y="75002"/>
                </a:lnTo>
                <a:lnTo>
                  <a:pt x="99525" y="53747"/>
                </a:lnTo>
                <a:lnTo>
                  <a:pt x="202663" y="53747"/>
                </a:lnTo>
                <a:lnTo>
                  <a:pt x="202663" y="0"/>
                </a:lnTo>
                <a:close/>
              </a:path>
              <a:path w="229234" h="254634">
                <a:moveTo>
                  <a:pt x="202663" y="53747"/>
                </a:moveTo>
                <a:lnTo>
                  <a:pt x="144131" y="53747"/>
                </a:lnTo>
                <a:lnTo>
                  <a:pt x="144131" y="144383"/>
                </a:lnTo>
                <a:lnTo>
                  <a:pt x="202663" y="144383"/>
                </a:lnTo>
                <a:lnTo>
                  <a:pt x="202663" y="53747"/>
                </a:lnTo>
                <a:close/>
              </a:path>
            </a:pathLst>
          </a:custGeom>
          <a:solidFill>
            <a:srgbClr val="02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672345" y="8955046"/>
            <a:ext cx="208915" cy="212090"/>
          </a:xfrm>
          <a:custGeom>
            <a:avLst/>
            <a:gdLst/>
            <a:ahLst/>
            <a:cxnLst/>
            <a:rect l="l" t="t" r="r" b="b"/>
            <a:pathLst>
              <a:path w="208915" h="212090">
                <a:moveTo>
                  <a:pt x="106698" y="0"/>
                </a:moveTo>
                <a:lnTo>
                  <a:pt x="63257" y="8140"/>
                </a:lnTo>
                <a:lnTo>
                  <a:pt x="29554" y="30531"/>
                </a:lnTo>
                <a:lnTo>
                  <a:pt x="7748" y="64127"/>
                </a:lnTo>
                <a:lnTo>
                  <a:pt x="0" y="105881"/>
                </a:lnTo>
                <a:lnTo>
                  <a:pt x="7714" y="147635"/>
                </a:lnTo>
                <a:lnTo>
                  <a:pt x="29828" y="181231"/>
                </a:lnTo>
                <a:lnTo>
                  <a:pt x="64803" y="203622"/>
                </a:lnTo>
                <a:lnTo>
                  <a:pt x="111096" y="211763"/>
                </a:lnTo>
                <a:lnTo>
                  <a:pt x="138128" y="209143"/>
                </a:lnTo>
                <a:lnTo>
                  <a:pt x="161814" y="201334"/>
                </a:lnTo>
                <a:lnTo>
                  <a:pt x="182024" y="188412"/>
                </a:lnTo>
                <a:lnTo>
                  <a:pt x="198632" y="170455"/>
                </a:lnTo>
                <a:lnTo>
                  <a:pt x="176982" y="158016"/>
                </a:lnTo>
                <a:lnTo>
                  <a:pt x="111933" y="158016"/>
                </a:lnTo>
                <a:lnTo>
                  <a:pt x="96161" y="156562"/>
                </a:lnTo>
                <a:lnTo>
                  <a:pt x="82432" y="151801"/>
                </a:lnTo>
                <a:lnTo>
                  <a:pt x="71411" y="143129"/>
                </a:lnTo>
                <a:lnTo>
                  <a:pt x="63767" y="129943"/>
                </a:lnTo>
                <a:lnTo>
                  <a:pt x="206276" y="129943"/>
                </a:lnTo>
                <a:lnTo>
                  <a:pt x="207847" y="122320"/>
                </a:lnTo>
                <a:lnTo>
                  <a:pt x="208684" y="114300"/>
                </a:lnTo>
                <a:lnTo>
                  <a:pt x="208684" y="105881"/>
                </a:lnTo>
                <a:lnTo>
                  <a:pt x="204874" y="85023"/>
                </a:lnTo>
                <a:lnTo>
                  <a:pt x="62615" y="85023"/>
                </a:lnTo>
                <a:lnTo>
                  <a:pt x="68569" y="71445"/>
                </a:lnTo>
                <a:lnTo>
                  <a:pt x="77968" y="61512"/>
                </a:lnTo>
                <a:lnTo>
                  <a:pt x="90607" y="55413"/>
                </a:lnTo>
                <a:lnTo>
                  <a:pt x="106279" y="53338"/>
                </a:lnTo>
                <a:lnTo>
                  <a:pt x="194358" y="53338"/>
                </a:lnTo>
                <a:lnTo>
                  <a:pt x="179680" y="30229"/>
                </a:lnTo>
                <a:lnTo>
                  <a:pt x="147371" y="8027"/>
                </a:lnTo>
                <a:lnTo>
                  <a:pt x="106698" y="0"/>
                </a:lnTo>
                <a:close/>
              </a:path>
              <a:path w="208915" h="212090">
                <a:moveTo>
                  <a:pt x="150466" y="142780"/>
                </a:moveTo>
                <a:lnTo>
                  <a:pt x="143356" y="148885"/>
                </a:lnTo>
                <a:lnTo>
                  <a:pt x="134341" y="153708"/>
                </a:lnTo>
                <a:lnTo>
                  <a:pt x="123756" y="156876"/>
                </a:lnTo>
                <a:lnTo>
                  <a:pt x="111933" y="158016"/>
                </a:lnTo>
                <a:lnTo>
                  <a:pt x="176982" y="158016"/>
                </a:lnTo>
                <a:lnTo>
                  <a:pt x="150466" y="142780"/>
                </a:lnTo>
                <a:close/>
              </a:path>
              <a:path w="208915" h="212090">
                <a:moveTo>
                  <a:pt x="194358" y="53338"/>
                </a:moveTo>
                <a:lnTo>
                  <a:pt x="106279" y="53338"/>
                </a:lnTo>
                <a:lnTo>
                  <a:pt x="119667" y="55019"/>
                </a:lnTo>
                <a:lnTo>
                  <a:pt x="131946" y="60460"/>
                </a:lnTo>
                <a:lnTo>
                  <a:pt x="142045" y="70261"/>
                </a:lnTo>
                <a:lnTo>
                  <a:pt x="148895" y="85023"/>
                </a:lnTo>
                <a:lnTo>
                  <a:pt x="204874" y="85023"/>
                </a:lnTo>
                <a:lnTo>
                  <a:pt x="200995" y="63787"/>
                </a:lnTo>
                <a:lnTo>
                  <a:pt x="194358" y="53338"/>
                </a:lnTo>
                <a:close/>
              </a:path>
            </a:pathLst>
          </a:custGeom>
          <a:solidFill>
            <a:srgbClr val="02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915164" y="8960659"/>
            <a:ext cx="212725" cy="200660"/>
          </a:xfrm>
          <a:custGeom>
            <a:avLst/>
            <a:gdLst/>
            <a:ahLst/>
            <a:cxnLst/>
            <a:rect l="l" t="t" r="r" b="b"/>
            <a:pathLst>
              <a:path w="212725" h="200659">
                <a:moveTo>
                  <a:pt x="57799" y="0"/>
                </a:moveTo>
                <a:lnTo>
                  <a:pt x="0" y="0"/>
                </a:lnTo>
                <a:lnTo>
                  <a:pt x="0" y="200538"/>
                </a:lnTo>
                <a:lnTo>
                  <a:pt x="57799" y="200538"/>
                </a:lnTo>
                <a:lnTo>
                  <a:pt x="57799" y="97065"/>
                </a:lnTo>
                <a:lnTo>
                  <a:pt x="212663" y="97065"/>
                </a:lnTo>
                <a:lnTo>
                  <a:pt x="212663" y="75809"/>
                </a:lnTo>
                <a:lnTo>
                  <a:pt x="106279" y="75809"/>
                </a:lnTo>
                <a:lnTo>
                  <a:pt x="57799" y="0"/>
                </a:lnTo>
                <a:close/>
              </a:path>
              <a:path w="212725" h="200659">
                <a:moveTo>
                  <a:pt x="212663" y="97065"/>
                </a:moveTo>
                <a:lnTo>
                  <a:pt x="154864" y="97065"/>
                </a:lnTo>
                <a:lnTo>
                  <a:pt x="154864" y="200538"/>
                </a:lnTo>
                <a:lnTo>
                  <a:pt x="212663" y="200538"/>
                </a:lnTo>
                <a:lnTo>
                  <a:pt x="212663" y="97065"/>
                </a:lnTo>
                <a:close/>
              </a:path>
              <a:path w="212725" h="200659">
                <a:moveTo>
                  <a:pt x="154864" y="97065"/>
                </a:moveTo>
                <a:lnTo>
                  <a:pt x="57799" y="97065"/>
                </a:lnTo>
                <a:lnTo>
                  <a:pt x="102719" y="166843"/>
                </a:lnTo>
                <a:lnTo>
                  <a:pt x="109944" y="166843"/>
                </a:lnTo>
                <a:lnTo>
                  <a:pt x="154864" y="97065"/>
                </a:lnTo>
                <a:close/>
              </a:path>
              <a:path w="212725" h="200659">
                <a:moveTo>
                  <a:pt x="212663" y="0"/>
                </a:moveTo>
                <a:lnTo>
                  <a:pt x="154864" y="0"/>
                </a:lnTo>
                <a:lnTo>
                  <a:pt x="106279" y="75809"/>
                </a:lnTo>
                <a:lnTo>
                  <a:pt x="212663" y="75809"/>
                </a:lnTo>
                <a:lnTo>
                  <a:pt x="212663" y="0"/>
                </a:lnTo>
                <a:close/>
              </a:path>
            </a:pathLst>
          </a:custGeom>
          <a:solidFill>
            <a:srgbClr val="02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172015" y="8960659"/>
            <a:ext cx="189230" cy="200660"/>
          </a:xfrm>
          <a:custGeom>
            <a:avLst/>
            <a:gdLst/>
            <a:ahLst/>
            <a:cxnLst/>
            <a:rect l="l" t="t" r="r" b="b"/>
            <a:pathLst>
              <a:path w="189229" h="200659">
                <a:moveTo>
                  <a:pt x="58636" y="0"/>
                </a:moveTo>
                <a:lnTo>
                  <a:pt x="0" y="0"/>
                </a:lnTo>
                <a:lnTo>
                  <a:pt x="0" y="200538"/>
                </a:lnTo>
                <a:lnTo>
                  <a:pt x="44187" y="200538"/>
                </a:lnTo>
                <a:lnTo>
                  <a:pt x="130048" y="100269"/>
                </a:lnTo>
                <a:lnTo>
                  <a:pt x="58636" y="100269"/>
                </a:lnTo>
                <a:lnTo>
                  <a:pt x="58636" y="0"/>
                </a:lnTo>
                <a:close/>
              </a:path>
              <a:path w="189229" h="200659">
                <a:moveTo>
                  <a:pt x="188685" y="0"/>
                </a:moveTo>
                <a:lnTo>
                  <a:pt x="144498" y="0"/>
                </a:lnTo>
                <a:lnTo>
                  <a:pt x="58636" y="100269"/>
                </a:lnTo>
                <a:lnTo>
                  <a:pt x="130048" y="100269"/>
                </a:lnTo>
                <a:lnTo>
                  <a:pt x="130048" y="200538"/>
                </a:lnTo>
                <a:lnTo>
                  <a:pt x="188685" y="200538"/>
                </a:lnTo>
                <a:lnTo>
                  <a:pt x="188685" y="0"/>
                </a:lnTo>
                <a:close/>
              </a:path>
            </a:pathLst>
          </a:custGeom>
          <a:solidFill>
            <a:srgbClr val="02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390752" y="8960659"/>
            <a:ext cx="180975" cy="200660"/>
          </a:xfrm>
          <a:custGeom>
            <a:avLst/>
            <a:gdLst/>
            <a:ahLst/>
            <a:cxnLst/>
            <a:rect l="l" t="t" r="r" b="b"/>
            <a:pathLst>
              <a:path w="180975" h="200659">
                <a:moveTo>
                  <a:pt x="180622" y="0"/>
                </a:moveTo>
                <a:lnTo>
                  <a:pt x="82719" y="0"/>
                </a:lnTo>
                <a:lnTo>
                  <a:pt x="50558" y="6192"/>
                </a:lnTo>
                <a:lnTo>
                  <a:pt x="27171" y="22462"/>
                </a:lnTo>
                <a:lnTo>
                  <a:pt x="12895" y="45349"/>
                </a:lnTo>
                <a:lnTo>
                  <a:pt x="8062" y="71390"/>
                </a:lnTo>
                <a:lnTo>
                  <a:pt x="10642" y="89971"/>
                </a:lnTo>
                <a:lnTo>
                  <a:pt x="18180" y="107537"/>
                </a:lnTo>
                <a:lnTo>
                  <a:pt x="30370" y="122772"/>
                </a:lnTo>
                <a:lnTo>
                  <a:pt x="46909" y="134362"/>
                </a:lnTo>
                <a:lnTo>
                  <a:pt x="0" y="200538"/>
                </a:lnTo>
                <a:lnTo>
                  <a:pt x="68270" y="200538"/>
                </a:lnTo>
                <a:lnTo>
                  <a:pt x="109525" y="142780"/>
                </a:lnTo>
                <a:lnTo>
                  <a:pt x="180622" y="142780"/>
                </a:lnTo>
                <a:lnTo>
                  <a:pt x="180622" y="93044"/>
                </a:lnTo>
                <a:lnTo>
                  <a:pt x="87850" y="93044"/>
                </a:lnTo>
                <a:lnTo>
                  <a:pt x="79140" y="91722"/>
                </a:lnTo>
                <a:lnTo>
                  <a:pt x="72432" y="87882"/>
                </a:lnTo>
                <a:lnTo>
                  <a:pt x="68119" y="81709"/>
                </a:lnTo>
                <a:lnTo>
                  <a:pt x="66594" y="73390"/>
                </a:lnTo>
                <a:lnTo>
                  <a:pt x="68119" y="64783"/>
                </a:lnTo>
                <a:lnTo>
                  <a:pt x="72432" y="58355"/>
                </a:lnTo>
                <a:lnTo>
                  <a:pt x="79140" y="54332"/>
                </a:lnTo>
                <a:lnTo>
                  <a:pt x="87850" y="52940"/>
                </a:lnTo>
                <a:lnTo>
                  <a:pt x="180622" y="52940"/>
                </a:lnTo>
                <a:lnTo>
                  <a:pt x="180622" y="0"/>
                </a:lnTo>
                <a:close/>
              </a:path>
              <a:path w="180975" h="200659">
                <a:moveTo>
                  <a:pt x="180622" y="142780"/>
                </a:moveTo>
                <a:lnTo>
                  <a:pt x="121985" y="142780"/>
                </a:lnTo>
                <a:lnTo>
                  <a:pt x="121985" y="200538"/>
                </a:lnTo>
                <a:lnTo>
                  <a:pt x="180622" y="200538"/>
                </a:lnTo>
                <a:lnTo>
                  <a:pt x="180622" y="142780"/>
                </a:lnTo>
                <a:close/>
              </a:path>
              <a:path w="180975" h="200659">
                <a:moveTo>
                  <a:pt x="180622" y="52940"/>
                </a:moveTo>
                <a:lnTo>
                  <a:pt x="121985" y="52940"/>
                </a:lnTo>
                <a:lnTo>
                  <a:pt x="121985" y="93044"/>
                </a:lnTo>
                <a:lnTo>
                  <a:pt x="180622" y="93044"/>
                </a:lnTo>
                <a:lnTo>
                  <a:pt x="180622" y="52940"/>
                </a:lnTo>
                <a:close/>
              </a:path>
            </a:pathLst>
          </a:custGeom>
          <a:solidFill>
            <a:srgbClr val="02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729096" y="9352929"/>
            <a:ext cx="67310" cy="159385"/>
          </a:xfrm>
          <a:custGeom>
            <a:avLst/>
            <a:gdLst/>
            <a:ahLst/>
            <a:cxnLst/>
            <a:rect l="l" t="t" r="r" b="b"/>
            <a:pathLst>
              <a:path w="67309" h="159384">
                <a:moveTo>
                  <a:pt x="66982" y="0"/>
                </a:moveTo>
                <a:lnTo>
                  <a:pt x="0" y="0"/>
                </a:lnTo>
                <a:lnTo>
                  <a:pt x="0" y="158853"/>
                </a:lnTo>
                <a:lnTo>
                  <a:pt x="66982" y="158853"/>
                </a:lnTo>
                <a:lnTo>
                  <a:pt x="66982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661663" y="9288670"/>
            <a:ext cx="201295" cy="64769"/>
          </a:xfrm>
          <a:custGeom>
            <a:avLst/>
            <a:gdLst/>
            <a:ahLst/>
            <a:cxnLst/>
            <a:rect l="l" t="t" r="r" b="b"/>
            <a:pathLst>
              <a:path w="201295" h="64770">
                <a:moveTo>
                  <a:pt x="200957" y="0"/>
                </a:moveTo>
                <a:lnTo>
                  <a:pt x="0" y="0"/>
                </a:lnTo>
                <a:lnTo>
                  <a:pt x="0" y="64259"/>
                </a:lnTo>
                <a:lnTo>
                  <a:pt x="200957" y="64259"/>
                </a:lnTo>
                <a:lnTo>
                  <a:pt x="200957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871542" y="9282429"/>
            <a:ext cx="240665" cy="236220"/>
          </a:xfrm>
          <a:custGeom>
            <a:avLst/>
            <a:gdLst/>
            <a:ahLst/>
            <a:cxnLst/>
            <a:rect l="l" t="t" r="r" b="b"/>
            <a:pathLst>
              <a:path w="240665" h="236220">
                <a:moveTo>
                  <a:pt x="106729" y="0"/>
                </a:moveTo>
                <a:lnTo>
                  <a:pt x="65373" y="9057"/>
                </a:lnTo>
                <a:lnTo>
                  <a:pt x="31427" y="33970"/>
                </a:lnTo>
                <a:lnTo>
                  <a:pt x="8449" y="71349"/>
                </a:lnTo>
                <a:lnTo>
                  <a:pt x="0" y="117807"/>
                </a:lnTo>
                <a:lnTo>
                  <a:pt x="8449" y="164259"/>
                </a:lnTo>
                <a:lnTo>
                  <a:pt x="31427" y="201636"/>
                </a:lnTo>
                <a:lnTo>
                  <a:pt x="65373" y="226548"/>
                </a:lnTo>
                <a:lnTo>
                  <a:pt x="106729" y="235605"/>
                </a:lnTo>
                <a:lnTo>
                  <a:pt x="127674" y="233736"/>
                </a:lnTo>
                <a:lnTo>
                  <a:pt x="145690" y="228354"/>
                </a:lnTo>
                <a:lnTo>
                  <a:pt x="160862" y="219791"/>
                </a:lnTo>
                <a:lnTo>
                  <a:pt x="173272" y="208381"/>
                </a:lnTo>
                <a:lnTo>
                  <a:pt x="240254" y="208381"/>
                </a:lnTo>
                <a:lnTo>
                  <a:pt x="240254" y="172235"/>
                </a:lnTo>
                <a:lnTo>
                  <a:pt x="120132" y="172235"/>
                </a:lnTo>
                <a:lnTo>
                  <a:pt x="98827" y="168435"/>
                </a:lnTo>
                <a:lnTo>
                  <a:pt x="82001" y="157567"/>
                </a:lnTo>
                <a:lnTo>
                  <a:pt x="70953" y="140425"/>
                </a:lnTo>
                <a:lnTo>
                  <a:pt x="66982" y="117807"/>
                </a:lnTo>
                <a:lnTo>
                  <a:pt x="70953" y="95182"/>
                </a:lnTo>
                <a:lnTo>
                  <a:pt x="82001" y="78034"/>
                </a:lnTo>
                <a:lnTo>
                  <a:pt x="98827" y="67160"/>
                </a:lnTo>
                <a:lnTo>
                  <a:pt x="120132" y="63359"/>
                </a:lnTo>
                <a:lnTo>
                  <a:pt x="240254" y="63359"/>
                </a:lnTo>
                <a:lnTo>
                  <a:pt x="240254" y="27213"/>
                </a:lnTo>
                <a:lnTo>
                  <a:pt x="173272" y="27213"/>
                </a:lnTo>
                <a:lnTo>
                  <a:pt x="160862" y="15809"/>
                </a:lnTo>
                <a:lnTo>
                  <a:pt x="145690" y="7249"/>
                </a:lnTo>
                <a:lnTo>
                  <a:pt x="127674" y="1868"/>
                </a:lnTo>
                <a:lnTo>
                  <a:pt x="106729" y="0"/>
                </a:lnTo>
                <a:close/>
              </a:path>
              <a:path w="240665" h="236220">
                <a:moveTo>
                  <a:pt x="240254" y="208381"/>
                </a:moveTo>
                <a:lnTo>
                  <a:pt x="173272" y="208381"/>
                </a:lnTo>
                <a:lnTo>
                  <a:pt x="173272" y="229354"/>
                </a:lnTo>
                <a:lnTo>
                  <a:pt x="240254" y="229354"/>
                </a:lnTo>
                <a:lnTo>
                  <a:pt x="240254" y="208381"/>
                </a:lnTo>
                <a:close/>
              </a:path>
              <a:path w="240665" h="236220">
                <a:moveTo>
                  <a:pt x="240254" y="63359"/>
                </a:moveTo>
                <a:lnTo>
                  <a:pt x="120132" y="63359"/>
                </a:lnTo>
                <a:lnTo>
                  <a:pt x="141431" y="67160"/>
                </a:lnTo>
                <a:lnTo>
                  <a:pt x="158254" y="78034"/>
                </a:lnTo>
                <a:lnTo>
                  <a:pt x="169301" y="95182"/>
                </a:lnTo>
                <a:lnTo>
                  <a:pt x="173272" y="117807"/>
                </a:lnTo>
                <a:lnTo>
                  <a:pt x="169301" y="140425"/>
                </a:lnTo>
                <a:lnTo>
                  <a:pt x="158254" y="157567"/>
                </a:lnTo>
                <a:lnTo>
                  <a:pt x="141431" y="168435"/>
                </a:lnTo>
                <a:lnTo>
                  <a:pt x="120132" y="172235"/>
                </a:lnTo>
                <a:lnTo>
                  <a:pt x="240254" y="172235"/>
                </a:lnTo>
                <a:lnTo>
                  <a:pt x="240254" y="63359"/>
                </a:lnTo>
                <a:close/>
              </a:path>
              <a:path w="240665" h="236220">
                <a:moveTo>
                  <a:pt x="240254" y="6240"/>
                </a:moveTo>
                <a:lnTo>
                  <a:pt x="173272" y="6240"/>
                </a:lnTo>
                <a:lnTo>
                  <a:pt x="173272" y="27213"/>
                </a:lnTo>
                <a:lnTo>
                  <a:pt x="240254" y="27213"/>
                </a:lnTo>
                <a:lnTo>
                  <a:pt x="240254" y="624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160905" y="9288670"/>
            <a:ext cx="196850" cy="223520"/>
          </a:xfrm>
          <a:custGeom>
            <a:avLst/>
            <a:gdLst/>
            <a:ahLst/>
            <a:cxnLst/>
            <a:rect l="l" t="t" r="r" b="b"/>
            <a:pathLst>
              <a:path w="196850" h="223520">
                <a:moveTo>
                  <a:pt x="111640" y="0"/>
                </a:moveTo>
                <a:lnTo>
                  <a:pt x="0" y="0"/>
                </a:lnTo>
                <a:lnTo>
                  <a:pt x="0" y="223113"/>
                </a:lnTo>
                <a:lnTo>
                  <a:pt x="120572" y="223113"/>
                </a:lnTo>
                <a:lnTo>
                  <a:pt x="153345" y="218352"/>
                </a:lnTo>
                <a:lnTo>
                  <a:pt x="177117" y="205101"/>
                </a:lnTo>
                <a:lnTo>
                  <a:pt x="191595" y="184903"/>
                </a:lnTo>
                <a:lnTo>
                  <a:pt x="194865" y="167785"/>
                </a:lnTo>
                <a:lnTo>
                  <a:pt x="62521" y="167785"/>
                </a:lnTo>
                <a:lnTo>
                  <a:pt x="62521" y="135650"/>
                </a:lnTo>
                <a:lnTo>
                  <a:pt x="191333" y="135650"/>
                </a:lnTo>
                <a:lnTo>
                  <a:pt x="188729" y="129410"/>
                </a:lnTo>
                <a:lnTo>
                  <a:pt x="179346" y="117893"/>
                </a:lnTo>
                <a:lnTo>
                  <a:pt x="166570" y="108886"/>
                </a:lnTo>
                <a:lnTo>
                  <a:pt x="175695" y="100208"/>
                </a:lnTo>
                <a:lnTo>
                  <a:pt x="182262" y="89693"/>
                </a:lnTo>
                <a:lnTo>
                  <a:pt x="183862" y="84782"/>
                </a:lnTo>
                <a:lnTo>
                  <a:pt x="62521" y="84782"/>
                </a:lnTo>
                <a:lnTo>
                  <a:pt x="62521" y="53558"/>
                </a:lnTo>
                <a:lnTo>
                  <a:pt x="185606" y="53558"/>
                </a:lnTo>
                <a:lnTo>
                  <a:pt x="182673" y="38214"/>
                </a:lnTo>
                <a:lnTo>
                  <a:pt x="168195" y="18016"/>
                </a:lnTo>
                <a:lnTo>
                  <a:pt x="144420" y="4762"/>
                </a:lnTo>
                <a:lnTo>
                  <a:pt x="111640" y="0"/>
                </a:lnTo>
                <a:close/>
              </a:path>
              <a:path w="196850" h="223520">
                <a:moveTo>
                  <a:pt x="191333" y="135650"/>
                </a:moveTo>
                <a:lnTo>
                  <a:pt x="123263" y="135650"/>
                </a:lnTo>
                <a:lnTo>
                  <a:pt x="131294" y="140561"/>
                </a:lnTo>
                <a:lnTo>
                  <a:pt x="131294" y="151272"/>
                </a:lnTo>
                <a:lnTo>
                  <a:pt x="129857" y="158561"/>
                </a:lnTo>
                <a:lnTo>
                  <a:pt x="125826" y="163714"/>
                </a:lnTo>
                <a:lnTo>
                  <a:pt x="119614" y="166775"/>
                </a:lnTo>
                <a:lnTo>
                  <a:pt x="111640" y="167785"/>
                </a:lnTo>
                <a:lnTo>
                  <a:pt x="194865" y="167785"/>
                </a:lnTo>
                <a:lnTo>
                  <a:pt x="196486" y="159304"/>
                </a:lnTo>
                <a:lnTo>
                  <a:pt x="194512" y="143270"/>
                </a:lnTo>
                <a:lnTo>
                  <a:pt x="191333" y="135650"/>
                </a:lnTo>
                <a:close/>
              </a:path>
              <a:path w="196850" h="223520">
                <a:moveTo>
                  <a:pt x="185606" y="53558"/>
                </a:moveTo>
                <a:lnTo>
                  <a:pt x="116561" y="53558"/>
                </a:lnTo>
                <a:lnTo>
                  <a:pt x="124142" y="58458"/>
                </a:lnTo>
                <a:lnTo>
                  <a:pt x="124142" y="80322"/>
                </a:lnTo>
                <a:lnTo>
                  <a:pt x="116561" y="84782"/>
                </a:lnTo>
                <a:lnTo>
                  <a:pt x="183862" y="84782"/>
                </a:lnTo>
                <a:lnTo>
                  <a:pt x="186232" y="77505"/>
                </a:lnTo>
                <a:lnTo>
                  <a:pt x="187564" y="63809"/>
                </a:lnTo>
                <a:lnTo>
                  <a:pt x="185606" y="53558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390887" y="9431496"/>
            <a:ext cx="67310" cy="80010"/>
          </a:xfrm>
          <a:custGeom>
            <a:avLst/>
            <a:gdLst/>
            <a:ahLst/>
            <a:cxnLst/>
            <a:rect l="l" t="t" r="r" b="b"/>
            <a:pathLst>
              <a:path w="67309" h="80009">
                <a:moveTo>
                  <a:pt x="0" y="80009"/>
                </a:moveTo>
                <a:lnTo>
                  <a:pt x="66982" y="80009"/>
                </a:lnTo>
                <a:lnTo>
                  <a:pt x="66982" y="0"/>
                </a:lnTo>
                <a:lnTo>
                  <a:pt x="0" y="0"/>
                </a:lnTo>
                <a:lnTo>
                  <a:pt x="0" y="80009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390887" y="9369266"/>
            <a:ext cx="210185" cy="62230"/>
          </a:xfrm>
          <a:custGeom>
            <a:avLst/>
            <a:gdLst/>
            <a:ahLst/>
            <a:cxnLst/>
            <a:rect l="l" t="t" r="r" b="b"/>
            <a:pathLst>
              <a:path w="210184" h="62229">
                <a:moveTo>
                  <a:pt x="0" y="62230"/>
                </a:moveTo>
                <a:lnTo>
                  <a:pt x="209941" y="62230"/>
                </a:lnTo>
                <a:lnTo>
                  <a:pt x="209941" y="0"/>
                </a:lnTo>
                <a:lnTo>
                  <a:pt x="0" y="0"/>
                </a:lnTo>
                <a:lnTo>
                  <a:pt x="0" y="6223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390887" y="9289256"/>
            <a:ext cx="67310" cy="80010"/>
          </a:xfrm>
          <a:custGeom>
            <a:avLst/>
            <a:gdLst/>
            <a:ahLst/>
            <a:cxnLst/>
            <a:rect l="l" t="t" r="r" b="b"/>
            <a:pathLst>
              <a:path w="67309" h="80009">
                <a:moveTo>
                  <a:pt x="0" y="80009"/>
                </a:moveTo>
                <a:lnTo>
                  <a:pt x="66982" y="80009"/>
                </a:lnTo>
                <a:lnTo>
                  <a:pt x="66982" y="0"/>
                </a:lnTo>
                <a:lnTo>
                  <a:pt x="0" y="0"/>
                </a:lnTo>
                <a:lnTo>
                  <a:pt x="0" y="80009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533815" y="9431472"/>
            <a:ext cx="67310" cy="80645"/>
          </a:xfrm>
          <a:custGeom>
            <a:avLst/>
            <a:gdLst/>
            <a:ahLst/>
            <a:cxnLst/>
            <a:rect l="l" t="t" r="r" b="b"/>
            <a:pathLst>
              <a:path w="67309" h="80645">
                <a:moveTo>
                  <a:pt x="67013" y="0"/>
                </a:moveTo>
                <a:lnTo>
                  <a:pt x="0" y="0"/>
                </a:lnTo>
                <a:lnTo>
                  <a:pt x="0" y="80311"/>
                </a:lnTo>
                <a:lnTo>
                  <a:pt x="67013" y="80311"/>
                </a:lnTo>
                <a:lnTo>
                  <a:pt x="67013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533815" y="9288670"/>
            <a:ext cx="67310" cy="80645"/>
          </a:xfrm>
          <a:custGeom>
            <a:avLst/>
            <a:gdLst/>
            <a:ahLst/>
            <a:cxnLst/>
            <a:rect l="l" t="t" r="r" b="b"/>
            <a:pathLst>
              <a:path w="67309" h="80645">
                <a:moveTo>
                  <a:pt x="67013" y="0"/>
                </a:moveTo>
                <a:lnTo>
                  <a:pt x="0" y="0"/>
                </a:lnTo>
                <a:lnTo>
                  <a:pt x="0" y="80322"/>
                </a:lnTo>
                <a:lnTo>
                  <a:pt x="67013" y="80322"/>
                </a:lnTo>
                <a:lnTo>
                  <a:pt x="67013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649937" y="9288670"/>
            <a:ext cx="210185" cy="223520"/>
          </a:xfrm>
          <a:custGeom>
            <a:avLst/>
            <a:gdLst/>
            <a:ahLst/>
            <a:cxnLst/>
            <a:rect l="l" t="t" r="r" b="b"/>
            <a:pathLst>
              <a:path w="210184" h="223520">
                <a:moveTo>
                  <a:pt x="65128" y="0"/>
                </a:moveTo>
                <a:lnTo>
                  <a:pt x="0" y="0"/>
                </a:lnTo>
                <a:lnTo>
                  <a:pt x="0" y="223113"/>
                </a:lnTo>
                <a:lnTo>
                  <a:pt x="49108" y="223113"/>
                </a:lnTo>
                <a:lnTo>
                  <a:pt x="144602" y="111567"/>
                </a:lnTo>
                <a:lnTo>
                  <a:pt x="65128" y="111567"/>
                </a:lnTo>
                <a:lnTo>
                  <a:pt x="65128" y="0"/>
                </a:lnTo>
                <a:close/>
              </a:path>
              <a:path w="210184" h="223520">
                <a:moveTo>
                  <a:pt x="209836" y="0"/>
                </a:moveTo>
                <a:lnTo>
                  <a:pt x="160728" y="0"/>
                </a:lnTo>
                <a:lnTo>
                  <a:pt x="65128" y="111567"/>
                </a:lnTo>
                <a:lnTo>
                  <a:pt x="144602" y="111567"/>
                </a:lnTo>
                <a:lnTo>
                  <a:pt x="144602" y="223113"/>
                </a:lnTo>
                <a:lnTo>
                  <a:pt x="209836" y="223113"/>
                </a:lnTo>
                <a:lnTo>
                  <a:pt x="209836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908882" y="9288670"/>
            <a:ext cx="214629" cy="223520"/>
          </a:xfrm>
          <a:custGeom>
            <a:avLst/>
            <a:gdLst/>
            <a:ahLst/>
            <a:cxnLst/>
            <a:rect l="l" t="t" r="r" b="b"/>
            <a:pathLst>
              <a:path w="214629" h="223520">
                <a:moveTo>
                  <a:pt x="67013" y="0"/>
                </a:moveTo>
                <a:lnTo>
                  <a:pt x="0" y="0"/>
                </a:lnTo>
                <a:lnTo>
                  <a:pt x="0" y="223113"/>
                </a:lnTo>
                <a:lnTo>
                  <a:pt x="67013" y="223113"/>
                </a:lnTo>
                <a:lnTo>
                  <a:pt x="67013" y="124498"/>
                </a:lnTo>
                <a:lnTo>
                  <a:pt x="140560" y="124498"/>
                </a:lnTo>
                <a:lnTo>
                  <a:pt x="130886" y="111567"/>
                </a:lnTo>
                <a:lnTo>
                  <a:pt x="140967" y="97724"/>
                </a:lnTo>
                <a:lnTo>
                  <a:pt x="67013" y="97724"/>
                </a:lnTo>
                <a:lnTo>
                  <a:pt x="67013" y="0"/>
                </a:lnTo>
                <a:close/>
              </a:path>
              <a:path w="214629" h="223520">
                <a:moveTo>
                  <a:pt x="140560" y="124498"/>
                </a:moveTo>
                <a:lnTo>
                  <a:pt x="67013" y="124498"/>
                </a:lnTo>
                <a:lnTo>
                  <a:pt x="138425" y="223113"/>
                </a:lnTo>
                <a:lnTo>
                  <a:pt x="214339" y="223113"/>
                </a:lnTo>
                <a:lnTo>
                  <a:pt x="140560" y="124498"/>
                </a:lnTo>
                <a:close/>
              </a:path>
              <a:path w="214629" h="223520">
                <a:moveTo>
                  <a:pt x="212140" y="0"/>
                </a:moveTo>
                <a:lnTo>
                  <a:pt x="133922" y="0"/>
                </a:lnTo>
                <a:lnTo>
                  <a:pt x="67013" y="97724"/>
                </a:lnTo>
                <a:lnTo>
                  <a:pt x="140967" y="97724"/>
                </a:lnTo>
                <a:lnTo>
                  <a:pt x="212140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415672" y="9288670"/>
            <a:ext cx="196850" cy="223520"/>
          </a:xfrm>
          <a:custGeom>
            <a:avLst/>
            <a:gdLst/>
            <a:ahLst/>
            <a:cxnLst/>
            <a:rect l="l" t="t" r="r" b="b"/>
            <a:pathLst>
              <a:path w="196850" h="223520">
                <a:moveTo>
                  <a:pt x="111724" y="0"/>
                </a:moveTo>
                <a:lnTo>
                  <a:pt x="0" y="0"/>
                </a:lnTo>
                <a:lnTo>
                  <a:pt x="0" y="223113"/>
                </a:lnTo>
                <a:lnTo>
                  <a:pt x="120624" y="223113"/>
                </a:lnTo>
                <a:lnTo>
                  <a:pt x="153380" y="218352"/>
                </a:lnTo>
                <a:lnTo>
                  <a:pt x="177154" y="205101"/>
                </a:lnTo>
                <a:lnTo>
                  <a:pt x="191641" y="184903"/>
                </a:lnTo>
                <a:lnTo>
                  <a:pt x="194916" y="167785"/>
                </a:lnTo>
                <a:lnTo>
                  <a:pt x="62615" y="167785"/>
                </a:lnTo>
                <a:lnTo>
                  <a:pt x="62615" y="135650"/>
                </a:lnTo>
                <a:lnTo>
                  <a:pt x="191391" y="135650"/>
                </a:lnTo>
                <a:lnTo>
                  <a:pt x="188790" y="129410"/>
                </a:lnTo>
                <a:lnTo>
                  <a:pt x="179398" y="117893"/>
                </a:lnTo>
                <a:lnTo>
                  <a:pt x="166591" y="108886"/>
                </a:lnTo>
                <a:lnTo>
                  <a:pt x="175755" y="100208"/>
                </a:lnTo>
                <a:lnTo>
                  <a:pt x="182337" y="89693"/>
                </a:lnTo>
                <a:lnTo>
                  <a:pt x="183937" y="84782"/>
                </a:lnTo>
                <a:lnTo>
                  <a:pt x="62615" y="84782"/>
                </a:lnTo>
                <a:lnTo>
                  <a:pt x="62615" y="53558"/>
                </a:lnTo>
                <a:lnTo>
                  <a:pt x="185677" y="53558"/>
                </a:lnTo>
                <a:lnTo>
                  <a:pt x="182741" y="38214"/>
                </a:lnTo>
                <a:lnTo>
                  <a:pt x="168254" y="18016"/>
                </a:lnTo>
                <a:lnTo>
                  <a:pt x="144480" y="4762"/>
                </a:lnTo>
                <a:lnTo>
                  <a:pt x="111724" y="0"/>
                </a:lnTo>
                <a:close/>
              </a:path>
              <a:path w="196850" h="223520">
                <a:moveTo>
                  <a:pt x="191391" y="135650"/>
                </a:moveTo>
                <a:lnTo>
                  <a:pt x="123347" y="135650"/>
                </a:lnTo>
                <a:lnTo>
                  <a:pt x="131304" y="140561"/>
                </a:lnTo>
                <a:lnTo>
                  <a:pt x="131304" y="151272"/>
                </a:lnTo>
                <a:lnTo>
                  <a:pt x="129879" y="158561"/>
                </a:lnTo>
                <a:lnTo>
                  <a:pt x="125873" y="163714"/>
                </a:lnTo>
                <a:lnTo>
                  <a:pt x="119687" y="166775"/>
                </a:lnTo>
                <a:lnTo>
                  <a:pt x="111724" y="167785"/>
                </a:lnTo>
                <a:lnTo>
                  <a:pt x="194916" y="167785"/>
                </a:lnTo>
                <a:lnTo>
                  <a:pt x="196538" y="159304"/>
                </a:lnTo>
                <a:lnTo>
                  <a:pt x="194568" y="143270"/>
                </a:lnTo>
                <a:lnTo>
                  <a:pt x="191391" y="135650"/>
                </a:lnTo>
                <a:close/>
              </a:path>
              <a:path w="196850" h="223520">
                <a:moveTo>
                  <a:pt x="185677" y="53558"/>
                </a:moveTo>
                <a:lnTo>
                  <a:pt x="104499" y="53558"/>
                </a:lnTo>
                <a:lnTo>
                  <a:pt x="112699" y="54498"/>
                </a:lnTo>
                <a:lnTo>
                  <a:pt x="118896" y="57404"/>
                </a:lnTo>
                <a:lnTo>
                  <a:pt x="122816" y="62402"/>
                </a:lnTo>
                <a:lnTo>
                  <a:pt x="124184" y="69620"/>
                </a:lnTo>
                <a:lnTo>
                  <a:pt x="124184" y="80322"/>
                </a:lnTo>
                <a:lnTo>
                  <a:pt x="116645" y="84782"/>
                </a:lnTo>
                <a:lnTo>
                  <a:pt x="183937" y="84782"/>
                </a:lnTo>
                <a:lnTo>
                  <a:pt x="186308" y="77505"/>
                </a:lnTo>
                <a:lnTo>
                  <a:pt x="187638" y="63809"/>
                </a:lnTo>
                <a:lnTo>
                  <a:pt x="185677" y="53558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5685386" y="6785133"/>
            <a:ext cx="2711948" cy="122509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5808628" y="8661641"/>
            <a:ext cx="2509064" cy="10957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17117668" y="1280219"/>
            <a:ext cx="87058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3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05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0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5965870" y="1522266"/>
            <a:ext cx="312483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65" dirty="0">
                <a:solidFill>
                  <a:srgbClr val="DECFA7"/>
                </a:solidFill>
                <a:latin typeface="Arial"/>
                <a:cs typeface="Arial"/>
              </a:rPr>
              <a:t>T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5" dirty="0">
                <a:solidFill>
                  <a:srgbClr val="DECFA7"/>
                </a:solidFill>
                <a:latin typeface="Arial"/>
                <a:cs typeface="Arial"/>
              </a:rPr>
              <a:t>X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204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DECFA7"/>
                </a:solidFill>
                <a:latin typeface="Arial"/>
                <a:cs typeface="Arial"/>
              </a:rPr>
              <a:t>.</a:t>
            </a:r>
            <a:r>
              <a:rPr sz="1700" spc="-305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50" dirty="0">
                <a:solidFill>
                  <a:srgbClr val="DECFA7"/>
                </a:solidFill>
                <a:latin typeface="Arial"/>
                <a:cs typeface="Arial"/>
              </a:rPr>
              <a:t>M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6002235" y="1375172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8145207" y="1371026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2325" y="1851154"/>
            <a:ext cx="17068800" cy="4001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830"/>
              </a:lnSpc>
            </a:pPr>
            <a:r>
              <a:rPr sz="6600" spc="650" dirty="0">
                <a:latin typeface="Trebuchet MS"/>
                <a:cs typeface="Trebuchet MS"/>
              </a:rPr>
              <a:t>INTEGRATED</a:t>
            </a:r>
            <a:r>
              <a:rPr sz="6600" spc="-335" dirty="0">
                <a:latin typeface="Trebuchet MS"/>
                <a:cs typeface="Trebuchet MS"/>
              </a:rPr>
              <a:t> </a:t>
            </a:r>
            <a:r>
              <a:rPr sz="6600" spc="755" dirty="0" smtClean="0">
                <a:latin typeface="Trebuchet MS"/>
                <a:cs typeface="Trebuchet MS"/>
              </a:rPr>
              <a:t>CONSECUTIVE</a:t>
            </a:r>
            <a:r>
              <a:rPr lang="en-US" sz="6600" spc="755" dirty="0" smtClean="0">
                <a:latin typeface="Trebuchet MS"/>
                <a:cs typeface="Trebuchet MS"/>
              </a:rPr>
              <a:t> </a:t>
            </a:r>
            <a:r>
              <a:rPr sz="6600" spc="1080" dirty="0" smtClean="0">
                <a:latin typeface="Trebuchet MS"/>
                <a:cs typeface="Trebuchet MS"/>
              </a:rPr>
              <a:t>ANSWER </a:t>
            </a:r>
            <a:r>
              <a:rPr sz="6600" spc="610" dirty="0">
                <a:latin typeface="Trebuchet MS"/>
                <a:cs typeface="Trebuchet MS"/>
              </a:rPr>
              <a:t>TO </a:t>
            </a:r>
            <a:r>
              <a:rPr sz="6600" spc="835" dirty="0">
                <a:latin typeface="Trebuchet MS"/>
                <a:cs typeface="Trebuchet MS"/>
              </a:rPr>
              <a:t>CHALLENGES  </a:t>
            </a:r>
            <a:r>
              <a:rPr sz="6600" spc="940" dirty="0">
                <a:latin typeface="Trebuchet MS"/>
                <a:cs typeface="Trebuchet MS"/>
              </a:rPr>
              <a:t>CAUSED </a:t>
            </a:r>
            <a:r>
              <a:rPr sz="6600" spc="740" dirty="0">
                <a:latin typeface="Trebuchet MS"/>
                <a:cs typeface="Trebuchet MS"/>
              </a:rPr>
              <a:t>BY</a:t>
            </a:r>
            <a:r>
              <a:rPr sz="6600" spc="-1515" dirty="0">
                <a:latin typeface="Trebuchet MS"/>
                <a:cs typeface="Trebuchet MS"/>
              </a:rPr>
              <a:t> </a:t>
            </a:r>
            <a:r>
              <a:rPr sz="6600" spc="690" dirty="0" smtClean="0">
                <a:latin typeface="Trebuchet MS"/>
                <a:cs typeface="Trebuchet MS"/>
              </a:rPr>
              <a:t>EPIDEMIC</a:t>
            </a:r>
            <a:r>
              <a:rPr lang="en-US" sz="6600" spc="690" dirty="0" smtClean="0">
                <a:latin typeface="Trebuchet MS"/>
                <a:cs typeface="Trebuchet MS"/>
              </a:rPr>
              <a:t>S </a:t>
            </a:r>
            <a:br>
              <a:rPr lang="en-US" sz="6600" spc="690" dirty="0" smtClean="0">
                <a:latin typeface="Trebuchet MS"/>
                <a:cs typeface="Trebuchet MS"/>
              </a:rPr>
            </a:br>
            <a:r>
              <a:rPr lang="en-US" sz="6600" u="sng" spc="690" dirty="0" smtClean="0">
                <a:latin typeface="Trebuchet MS"/>
                <a:cs typeface="Trebuchet MS"/>
              </a:rPr>
              <a:t>USING DRONES</a:t>
            </a:r>
            <a:r>
              <a:rPr lang="en-US" sz="6600" spc="690" dirty="0" smtClean="0">
                <a:latin typeface="Trebuchet MS"/>
                <a:cs typeface="Trebuchet MS"/>
              </a:rPr>
              <a:t> for:</a:t>
            </a:r>
            <a:endParaRPr sz="66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145" y="6340475"/>
            <a:ext cx="17409160" cy="5374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950" b="0" i="0" u="none" strike="noStrike" kern="1200" cap="none" spc="-675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• </a:t>
            </a:r>
            <a:r>
              <a:rPr kumimoji="0" sz="3300" b="0" i="0" u="none" strike="noStrike" kern="1200" cap="none" spc="-4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Monitoring&amp;express</a:t>
            </a:r>
            <a:r>
              <a:rPr kumimoji="0" sz="3300" b="0" i="0" u="none" strike="noStrike" kern="1200" cap="none" spc="-70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diagnostics</a:t>
            </a: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950" b="0" i="0" u="none" strike="noStrike" kern="1200" cap="none" spc="-675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•</a:t>
            </a:r>
            <a:r>
              <a:rPr kumimoji="0" sz="4950" b="0" i="0" u="none" strike="noStrike" kern="1200" cap="none" spc="-1297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2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Data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collection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for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4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further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4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analysis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7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(real-time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mapping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of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4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disease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8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spread)</a:t>
            </a: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221615" marR="5080" lvl="0" indent="-209550" algn="l" defTabSz="914400" rtl="0" eaLnBrk="1" fontAlgn="auto" latinLnBrk="0" hangingPunct="1">
              <a:lnSpc>
                <a:spcPct val="1208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950" b="0" i="0" u="none" strike="noStrike" kern="1200" cap="none" spc="-675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•</a:t>
            </a:r>
            <a:r>
              <a:rPr kumimoji="0" sz="4950" b="0" i="0" u="none" strike="noStrike" kern="1200" cap="none" spc="-1297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10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Informing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population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of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1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safety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precautions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well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4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first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1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steps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5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case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of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2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suspected  </a:t>
            </a:r>
            <a:r>
              <a:rPr kumimoji="0" sz="3300" b="0" i="0" u="none" strike="noStrike" kern="1200" cap="none" spc="-1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diagnosis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9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(nearest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hospital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location,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special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6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services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for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patients)</a:t>
            </a: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950" b="0" i="0" u="none" strike="noStrike" kern="1200" cap="none" spc="-675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•</a:t>
            </a:r>
            <a:r>
              <a:rPr kumimoji="0" sz="4950" b="0" i="0" u="none" strike="noStrike" kern="1200" cap="none" spc="-1320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Calling</a:t>
            </a:r>
            <a:r>
              <a:rPr kumimoji="0" sz="3300" b="0" i="0" u="none" strike="noStrike" kern="1200" cap="none" spc="-32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medical</a:t>
            </a:r>
            <a:r>
              <a:rPr kumimoji="0" sz="3300" b="0" i="0" u="none" strike="noStrike" kern="1200" cap="none" spc="-32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5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team</a:t>
            </a: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221615" marR="1159510" lvl="0" indent="-209550" algn="l" defTabSz="914400" rtl="0" eaLnBrk="1" fontAlgn="auto" latinLnBrk="0" hangingPunct="1">
              <a:lnSpc>
                <a:spcPct val="118700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950" b="0" i="0" u="none" strike="noStrike" kern="1200" cap="none" spc="-675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•</a:t>
            </a:r>
            <a:r>
              <a:rPr kumimoji="0" sz="4950" b="0" i="0" u="none" strike="noStrike" kern="1200" cap="none" spc="-1297" normalizeH="0" baseline="-5892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5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Further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7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care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for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2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patients/quarantined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5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(obtaining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7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tests,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-3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providing</a:t>
            </a:r>
            <a:r>
              <a:rPr kumimoji="0" sz="3300" b="0" i="0" u="none" strike="noStrike" kern="1200" cap="none" spc="-285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3300" b="0" i="0" u="none" strike="noStrike" kern="1200" cap="none" spc="1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food&amp;product  </a:t>
            </a:r>
            <a:r>
              <a:rPr kumimoji="0" sz="3300" b="0" i="0" u="none" strike="noStrike" kern="1200" cap="none" spc="-80" normalizeH="0" baseline="0" noProof="0" dirty="0">
                <a:ln>
                  <a:noFill/>
                </a:ln>
                <a:solidFill>
                  <a:srgbClr val="FCF9E6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delivery)</a:t>
            </a:r>
            <a:endParaRPr kumimoji="0" lang="en-US" sz="3300" b="0" i="0" u="none" strike="noStrike" kern="1200" cap="none" spc="-80" normalizeH="0" baseline="0" noProof="0" dirty="0">
              <a:ln>
                <a:noFill/>
              </a:ln>
              <a:solidFill>
                <a:srgbClr val="FCF9E6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221615" marR="1159510" lvl="0" indent="-209550" algn="l" defTabSz="914400" rtl="0" eaLnBrk="1" fontAlgn="auto" latinLnBrk="0" hangingPunct="1">
              <a:lnSpc>
                <a:spcPct val="118700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819979" y="151658"/>
            <a:ext cx="1452820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0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10000" b="1" kern="0" dirty="0" smtClean="0"/>
              <a:t>What we suggest</a:t>
            </a:r>
            <a:endParaRPr lang="ru-RU" sz="10000" b="1" kern="0" dirty="0"/>
          </a:p>
        </p:txBody>
      </p:sp>
    </p:spTree>
    <p:extLst>
      <p:ext uri="{BB962C8B-B14F-4D97-AF65-F5344CB8AC3E}">
        <p14:creationId xmlns:p14="http://schemas.microsoft.com/office/powerpoint/2010/main" val="39092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926" y="440693"/>
            <a:ext cx="15326063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1" algn="l">
              <a:lnSpc>
                <a:spcPts val="7829"/>
              </a:lnSpc>
            </a:pPr>
            <a:r>
              <a:rPr lang="en-US" sz="8799">
                <a:solidFill>
                  <a:srgbClr val="FFFF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MOTIVATION FOR PARTICIPATION IN HACKATHON</a:t>
            </a:r>
            <a:endParaRPr lang="en-US" sz="5999" dirty="0">
              <a:solidFill>
                <a:srgbClr val="FFFF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75051" y="850318"/>
            <a:ext cx="628606" cy="71115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357">
              <a:defRPr/>
            </a:pPr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75051" y="1594164"/>
            <a:ext cx="628606" cy="71115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357">
              <a:defRPr/>
            </a:pPr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75051" y="1220396"/>
            <a:ext cx="628606" cy="71115"/>
          </a:xfrm>
          <a:custGeom>
            <a:avLst/>
            <a:gdLst/>
            <a:ahLst/>
            <a:cxnLst/>
            <a:rect l="l" t="t" r="r" b="b"/>
            <a:pathLst>
              <a:path w="628650" h="71119">
                <a:moveTo>
                  <a:pt x="0" y="70993"/>
                </a:moveTo>
                <a:lnTo>
                  <a:pt x="628460" y="70993"/>
                </a:lnTo>
                <a:lnTo>
                  <a:pt x="628460" y="0"/>
                </a:lnTo>
                <a:lnTo>
                  <a:pt x="0" y="0"/>
                </a:lnTo>
                <a:lnTo>
                  <a:pt x="0" y="709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357">
              <a:defRPr/>
            </a:pPr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671268" y="1291380"/>
            <a:ext cx="829886" cy="373989"/>
          </a:xfrm>
          <a:custGeom>
            <a:avLst/>
            <a:gdLst/>
            <a:ahLst/>
            <a:cxnLst/>
            <a:rect l="l" t="t" r="r" b="b"/>
            <a:pathLst>
              <a:path w="829944" h="374014">
                <a:moveTo>
                  <a:pt x="72908" y="0"/>
                </a:moveTo>
                <a:lnTo>
                  <a:pt x="0" y="0"/>
                </a:lnTo>
                <a:lnTo>
                  <a:pt x="6811" y="47391"/>
                </a:lnTo>
                <a:lnTo>
                  <a:pt x="19045" y="92883"/>
                </a:lnTo>
                <a:lnTo>
                  <a:pt x="36361" y="136147"/>
                </a:lnTo>
                <a:lnTo>
                  <a:pt x="58424" y="176852"/>
                </a:lnTo>
                <a:lnTo>
                  <a:pt x="84893" y="214670"/>
                </a:lnTo>
                <a:lnTo>
                  <a:pt x="115433" y="249271"/>
                </a:lnTo>
                <a:lnTo>
                  <a:pt x="149706" y="280327"/>
                </a:lnTo>
                <a:lnTo>
                  <a:pt x="187374" y="307508"/>
                </a:lnTo>
                <a:lnTo>
                  <a:pt x="228100" y="330486"/>
                </a:lnTo>
                <a:lnTo>
                  <a:pt x="271549" y="348930"/>
                </a:lnTo>
                <a:lnTo>
                  <a:pt x="317382" y="362512"/>
                </a:lnTo>
                <a:lnTo>
                  <a:pt x="365268" y="370902"/>
                </a:lnTo>
                <a:lnTo>
                  <a:pt x="414846" y="373772"/>
                </a:lnTo>
                <a:lnTo>
                  <a:pt x="464368" y="370901"/>
                </a:lnTo>
                <a:lnTo>
                  <a:pt x="512186" y="362506"/>
                </a:lnTo>
                <a:lnTo>
                  <a:pt x="557961" y="348918"/>
                </a:lnTo>
                <a:lnTo>
                  <a:pt x="601356" y="330467"/>
                </a:lnTo>
                <a:lnTo>
                  <a:pt x="642037" y="307482"/>
                </a:lnTo>
                <a:lnTo>
                  <a:pt x="650224" y="301568"/>
                </a:lnTo>
                <a:lnTo>
                  <a:pt x="414846" y="301568"/>
                </a:lnTo>
                <a:lnTo>
                  <a:pt x="367226" y="298357"/>
                </a:lnTo>
                <a:lnTo>
                  <a:pt x="321589" y="289011"/>
                </a:lnTo>
                <a:lnTo>
                  <a:pt x="278376" y="273961"/>
                </a:lnTo>
                <a:lnTo>
                  <a:pt x="238029" y="253639"/>
                </a:lnTo>
                <a:lnTo>
                  <a:pt x="200989" y="228476"/>
                </a:lnTo>
                <a:lnTo>
                  <a:pt x="167697" y="198904"/>
                </a:lnTo>
                <a:lnTo>
                  <a:pt x="138595" y="165354"/>
                </a:lnTo>
                <a:lnTo>
                  <a:pt x="114124" y="128257"/>
                </a:lnTo>
                <a:lnTo>
                  <a:pt x="94725" y="88044"/>
                </a:lnTo>
                <a:lnTo>
                  <a:pt x="80839" y="45148"/>
                </a:lnTo>
                <a:lnTo>
                  <a:pt x="72908" y="0"/>
                </a:lnTo>
                <a:close/>
              </a:path>
              <a:path w="829944" h="374014">
                <a:moveTo>
                  <a:pt x="829608" y="0"/>
                </a:moveTo>
                <a:lnTo>
                  <a:pt x="756772" y="0"/>
                </a:lnTo>
                <a:lnTo>
                  <a:pt x="748842" y="45148"/>
                </a:lnTo>
                <a:lnTo>
                  <a:pt x="734956" y="88044"/>
                </a:lnTo>
                <a:lnTo>
                  <a:pt x="715557" y="128257"/>
                </a:lnTo>
                <a:lnTo>
                  <a:pt x="691086" y="165354"/>
                </a:lnTo>
                <a:lnTo>
                  <a:pt x="661984" y="198904"/>
                </a:lnTo>
                <a:lnTo>
                  <a:pt x="628693" y="228476"/>
                </a:lnTo>
                <a:lnTo>
                  <a:pt x="591654" y="253639"/>
                </a:lnTo>
                <a:lnTo>
                  <a:pt x="551308" y="273961"/>
                </a:lnTo>
                <a:lnTo>
                  <a:pt x="508097" y="289011"/>
                </a:lnTo>
                <a:lnTo>
                  <a:pt x="462463" y="298357"/>
                </a:lnTo>
                <a:lnTo>
                  <a:pt x="414846" y="301568"/>
                </a:lnTo>
                <a:lnTo>
                  <a:pt x="650224" y="301568"/>
                </a:lnTo>
                <a:lnTo>
                  <a:pt x="713916" y="249232"/>
                </a:lnTo>
                <a:lnTo>
                  <a:pt x="744445" y="214628"/>
                </a:lnTo>
                <a:lnTo>
                  <a:pt x="770920" y="176809"/>
                </a:lnTo>
                <a:lnTo>
                  <a:pt x="793008" y="136107"/>
                </a:lnTo>
                <a:lnTo>
                  <a:pt x="810375" y="92852"/>
                </a:lnTo>
                <a:lnTo>
                  <a:pt x="822685" y="47372"/>
                </a:lnTo>
                <a:lnTo>
                  <a:pt x="8296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357">
              <a:defRPr/>
            </a:pPr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71635" y="850337"/>
            <a:ext cx="829251" cy="370180"/>
          </a:xfrm>
          <a:custGeom>
            <a:avLst/>
            <a:gdLst/>
            <a:ahLst/>
            <a:cxnLst/>
            <a:rect l="l" t="t" r="r" b="b"/>
            <a:pathLst>
              <a:path w="829309" h="370205">
                <a:moveTo>
                  <a:pt x="414479" y="0"/>
                </a:moveTo>
                <a:lnTo>
                  <a:pt x="365239" y="2838"/>
                </a:lnTo>
                <a:lnTo>
                  <a:pt x="317681" y="11136"/>
                </a:lnTo>
                <a:lnTo>
                  <a:pt x="272138" y="24570"/>
                </a:lnTo>
                <a:lnTo>
                  <a:pt x="228941" y="42816"/>
                </a:lnTo>
                <a:lnTo>
                  <a:pt x="188418" y="65549"/>
                </a:lnTo>
                <a:lnTo>
                  <a:pt x="150899" y="92446"/>
                </a:lnTo>
                <a:lnTo>
                  <a:pt x="116713" y="123182"/>
                </a:lnTo>
                <a:lnTo>
                  <a:pt x="86189" y="157433"/>
                </a:lnTo>
                <a:lnTo>
                  <a:pt x="59657" y="194874"/>
                </a:lnTo>
                <a:lnTo>
                  <a:pt x="37443" y="235183"/>
                </a:lnTo>
                <a:lnTo>
                  <a:pt x="19878" y="278034"/>
                </a:lnTo>
                <a:lnTo>
                  <a:pt x="7287" y="323103"/>
                </a:lnTo>
                <a:lnTo>
                  <a:pt x="0" y="370066"/>
                </a:lnTo>
                <a:lnTo>
                  <a:pt x="72845" y="370066"/>
                </a:lnTo>
                <a:lnTo>
                  <a:pt x="81053" y="325243"/>
                </a:lnTo>
                <a:lnTo>
                  <a:pt x="95134" y="282670"/>
                </a:lnTo>
                <a:lnTo>
                  <a:pt x="114654" y="242772"/>
                </a:lnTo>
                <a:lnTo>
                  <a:pt x="139179" y="205976"/>
                </a:lnTo>
                <a:lnTo>
                  <a:pt x="168273" y="172706"/>
                </a:lnTo>
                <a:lnTo>
                  <a:pt x="201503" y="143387"/>
                </a:lnTo>
                <a:lnTo>
                  <a:pt x="238434" y="118446"/>
                </a:lnTo>
                <a:lnTo>
                  <a:pt x="278632" y="98306"/>
                </a:lnTo>
                <a:lnTo>
                  <a:pt x="321662" y="83394"/>
                </a:lnTo>
                <a:lnTo>
                  <a:pt x="367089" y="74135"/>
                </a:lnTo>
                <a:lnTo>
                  <a:pt x="414479" y="70954"/>
                </a:lnTo>
                <a:lnTo>
                  <a:pt x="648393" y="70954"/>
                </a:lnTo>
                <a:lnTo>
                  <a:pt x="640790" y="65518"/>
                </a:lnTo>
                <a:lnTo>
                  <a:pt x="600225" y="42793"/>
                </a:lnTo>
                <a:lnTo>
                  <a:pt x="556979" y="24556"/>
                </a:lnTo>
                <a:lnTo>
                  <a:pt x="511383" y="11129"/>
                </a:lnTo>
                <a:lnTo>
                  <a:pt x="463764" y="2836"/>
                </a:lnTo>
                <a:lnTo>
                  <a:pt x="414479" y="0"/>
                </a:lnTo>
                <a:close/>
              </a:path>
              <a:path w="829309" h="370205">
                <a:moveTo>
                  <a:pt x="648393" y="70954"/>
                </a:moveTo>
                <a:lnTo>
                  <a:pt x="414479" y="70954"/>
                </a:lnTo>
                <a:lnTo>
                  <a:pt x="461867" y="74135"/>
                </a:lnTo>
                <a:lnTo>
                  <a:pt x="507292" y="83394"/>
                </a:lnTo>
                <a:lnTo>
                  <a:pt x="550319" y="98306"/>
                </a:lnTo>
                <a:lnTo>
                  <a:pt x="590515" y="118446"/>
                </a:lnTo>
                <a:lnTo>
                  <a:pt x="627444" y="143387"/>
                </a:lnTo>
                <a:lnTo>
                  <a:pt x="660672" y="172706"/>
                </a:lnTo>
                <a:lnTo>
                  <a:pt x="689764" y="205976"/>
                </a:lnTo>
                <a:lnTo>
                  <a:pt x="714286" y="242772"/>
                </a:lnTo>
                <a:lnTo>
                  <a:pt x="733802" y="282670"/>
                </a:lnTo>
                <a:lnTo>
                  <a:pt x="747879" y="325243"/>
                </a:lnTo>
                <a:lnTo>
                  <a:pt x="756081" y="370066"/>
                </a:lnTo>
                <a:lnTo>
                  <a:pt x="829032" y="370066"/>
                </a:lnTo>
                <a:lnTo>
                  <a:pt x="821849" y="323080"/>
                </a:lnTo>
                <a:lnTo>
                  <a:pt x="809330" y="277996"/>
                </a:lnTo>
                <a:lnTo>
                  <a:pt x="791809" y="235136"/>
                </a:lnTo>
                <a:lnTo>
                  <a:pt x="769618" y="194823"/>
                </a:lnTo>
                <a:lnTo>
                  <a:pt x="743088" y="157382"/>
                </a:lnTo>
                <a:lnTo>
                  <a:pt x="712553" y="123136"/>
                </a:lnTo>
                <a:lnTo>
                  <a:pt x="678343" y="92406"/>
                </a:lnTo>
                <a:lnTo>
                  <a:pt x="648393" y="70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357">
              <a:defRPr/>
            </a:pPr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740958" y="850330"/>
            <a:ext cx="368273" cy="353670"/>
          </a:xfrm>
          <a:custGeom>
            <a:avLst/>
            <a:gdLst/>
            <a:ahLst/>
            <a:cxnLst/>
            <a:rect l="l" t="t" r="r" b="b"/>
            <a:pathLst>
              <a:path w="368300" h="353694">
                <a:moveTo>
                  <a:pt x="367789" y="0"/>
                </a:moveTo>
                <a:lnTo>
                  <a:pt x="270798" y="0"/>
                </a:lnTo>
                <a:lnTo>
                  <a:pt x="0" y="299937"/>
                </a:lnTo>
                <a:lnTo>
                  <a:pt x="48480" y="353662"/>
                </a:lnTo>
                <a:lnTo>
                  <a:pt x="253165" y="126890"/>
                </a:lnTo>
                <a:lnTo>
                  <a:pt x="367789" y="0"/>
                </a:lnTo>
                <a:close/>
              </a:path>
              <a:path w="368300" h="353694">
                <a:moveTo>
                  <a:pt x="253240" y="126890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357">
              <a:defRPr/>
            </a:pPr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276122" y="850330"/>
            <a:ext cx="465422" cy="815283"/>
          </a:xfrm>
          <a:custGeom>
            <a:avLst/>
            <a:gdLst/>
            <a:ahLst/>
            <a:cxnLst/>
            <a:rect l="l" t="t" r="r" b="b"/>
            <a:pathLst>
              <a:path w="465455" h="815339">
                <a:moveTo>
                  <a:pt x="96991" y="0"/>
                </a:moveTo>
                <a:lnTo>
                  <a:pt x="0" y="0"/>
                </a:lnTo>
                <a:lnTo>
                  <a:pt x="367821" y="407426"/>
                </a:lnTo>
                <a:lnTo>
                  <a:pt x="0" y="814852"/>
                </a:lnTo>
                <a:lnTo>
                  <a:pt x="96991" y="814852"/>
                </a:lnTo>
                <a:lnTo>
                  <a:pt x="464907" y="407331"/>
                </a:lnTo>
                <a:lnTo>
                  <a:pt x="416485" y="353701"/>
                </a:lnTo>
                <a:lnTo>
                  <a:pt x="416332" y="353701"/>
                </a:lnTo>
                <a:lnTo>
                  <a:pt x="96991" y="0"/>
                </a:lnTo>
                <a:close/>
              </a:path>
              <a:path w="465455" h="815339">
                <a:moveTo>
                  <a:pt x="416416" y="353624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357">
              <a:defRPr/>
            </a:pPr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740882" y="1311391"/>
            <a:ext cx="368273" cy="354305"/>
          </a:xfrm>
          <a:custGeom>
            <a:avLst/>
            <a:gdLst/>
            <a:ahLst/>
            <a:cxnLst/>
            <a:rect l="l" t="t" r="r" b="b"/>
            <a:pathLst>
              <a:path w="368300" h="354330">
                <a:moveTo>
                  <a:pt x="48490" y="0"/>
                </a:moveTo>
                <a:lnTo>
                  <a:pt x="0" y="53725"/>
                </a:lnTo>
                <a:lnTo>
                  <a:pt x="270871" y="353757"/>
                </a:lnTo>
                <a:lnTo>
                  <a:pt x="367873" y="353757"/>
                </a:lnTo>
                <a:lnTo>
                  <a:pt x="484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357">
              <a:defRPr/>
            </a:pPr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67675" y="848482"/>
            <a:ext cx="629876" cy="815283"/>
          </a:xfrm>
          <a:custGeom>
            <a:avLst/>
            <a:gdLst/>
            <a:ahLst/>
            <a:cxnLst/>
            <a:rect l="l" t="t" r="r" b="b"/>
            <a:pathLst>
              <a:path w="629919" h="815339">
                <a:moveTo>
                  <a:pt x="628462" y="0"/>
                </a:moveTo>
                <a:lnTo>
                  <a:pt x="412846" y="0"/>
                </a:lnTo>
                <a:lnTo>
                  <a:pt x="364768" y="3277"/>
                </a:lnTo>
                <a:lnTo>
                  <a:pt x="318301" y="11759"/>
                </a:lnTo>
                <a:lnTo>
                  <a:pt x="273757" y="25139"/>
                </a:lnTo>
                <a:lnTo>
                  <a:pt x="231449" y="43108"/>
                </a:lnTo>
                <a:lnTo>
                  <a:pt x="191688" y="65357"/>
                </a:lnTo>
                <a:lnTo>
                  <a:pt x="154787" y="91580"/>
                </a:lnTo>
                <a:lnTo>
                  <a:pt x="121059" y="121468"/>
                </a:lnTo>
                <a:lnTo>
                  <a:pt x="90814" y="154712"/>
                </a:lnTo>
                <a:lnTo>
                  <a:pt x="64366" y="191006"/>
                </a:lnTo>
                <a:lnTo>
                  <a:pt x="42027" y="230040"/>
                </a:lnTo>
                <a:lnTo>
                  <a:pt x="24108" y="271507"/>
                </a:lnTo>
                <a:lnTo>
                  <a:pt x="10923" y="315099"/>
                </a:lnTo>
                <a:lnTo>
                  <a:pt x="2782" y="360508"/>
                </a:lnTo>
                <a:lnTo>
                  <a:pt x="0" y="407426"/>
                </a:lnTo>
                <a:lnTo>
                  <a:pt x="2683" y="454236"/>
                </a:lnTo>
                <a:lnTo>
                  <a:pt x="10545" y="499454"/>
                </a:lnTo>
                <a:lnTo>
                  <a:pt x="23305" y="542797"/>
                </a:lnTo>
                <a:lnTo>
                  <a:pt x="40683" y="583982"/>
                </a:lnTo>
                <a:lnTo>
                  <a:pt x="62397" y="622725"/>
                </a:lnTo>
                <a:lnTo>
                  <a:pt x="88167" y="658744"/>
                </a:lnTo>
                <a:lnTo>
                  <a:pt x="117713" y="691756"/>
                </a:lnTo>
                <a:lnTo>
                  <a:pt x="150753" y="721477"/>
                </a:lnTo>
                <a:lnTo>
                  <a:pt x="187007" y="747625"/>
                </a:lnTo>
                <a:lnTo>
                  <a:pt x="226194" y="769916"/>
                </a:lnTo>
                <a:lnTo>
                  <a:pt x="268033" y="788067"/>
                </a:lnTo>
                <a:lnTo>
                  <a:pt x="312244" y="801796"/>
                </a:lnTo>
                <a:lnTo>
                  <a:pt x="358546" y="810819"/>
                </a:lnTo>
                <a:lnTo>
                  <a:pt x="406657" y="814852"/>
                </a:lnTo>
                <a:lnTo>
                  <a:pt x="629760" y="814852"/>
                </a:lnTo>
                <a:lnTo>
                  <a:pt x="629760" y="743859"/>
                </a:lnTo>
                <a:lnTo>
                  <a:pt x="416992" y="743859"/>
                </a:lnTo>
                <a:lnTo>
                  <a:pt x="370332" y="740782"/>
                </a:lnTo>
                <a:lnTo>
                  <a:pt x="325561" y="731820"/>
                </a:lnTo>
                <a:lnTo>
                  <a:pt x="283092" y="717379"/>
                </a:lnTo>
                <a:lnTo>
                  <a:pt x="243339" y="697860"/>
                </a:lnTo>
                <a:lnTo>
                  <a:pt x="206716" y="673669"/>
                </a:lnTo>
                <a:lnTo>
                  <a:pt x="173634" y="645209"/>
                </a:lnTo>
                <a:lnTo>
                  <a:pt x="144508" y="612885"/>
                </a:lnTo>
                <a:lnTo>
                  <a:pt x="119752" y="577099"/>
                </a:lnTo>
                <a:lnTo>
                  <a:pt x="99777" y="538257"/>
                </a:lnTo>
                <a:lnTo>
                  <a:pt x="84997" y="496761"/>
                </a:lnTo>
                <a:lnTo>
                  <a:pt x="75827" y="453016"/>
                </a:lnTo>
                <a:lnTo>
                  <a:pt x="72678" y="407426"/>
                </a:lnTo>
                <a:lnTo>
                  <a:pt x="75827" y="361839"/>
                </a:lnTo>
                <a:lnTo>
                  <a:pt x="84997" y="318097"/>
                </a:lnTo>
                <a:lnTo>
                  <a:pt x="99777" y="276603"/>
                </a:lnTo>
                <a:lnTo>
                  <a:pt x="119752" y="237760"/>
                </a:lnTo>
                <a:lnTo>
                  <a:pt x="144508" y="201974"/>
                </a:lnTo>
                <a:lnTo>
                  <a:pt x="173634" y="169649"/>
                </a:lnTo>
                <a:lnTo>
                  <a:pt x="206716" y="141188"/>
                </a:lnTo>
                <a:lnTo>
                  <a:pt x="243339" y="116995"/>
                </a:lnTo>
                <a:lnTo>
                  <a:pt x="283092" y="97476"/>
                </a:lnTo>
                <a:lnTo>
                  <a:pt x="325561" y="83033"/>
                </a:lnTo>
                <a:lnTo>
                  <a:pt x="370332" y="74070"/>
                </a:lnTo>
                <a:lnTo>
                  <a:pt x="416992" y="70993"/>
                </a:lnTo>
                <a:lnTo>
                  <a:pt x="628462" y="70993"/>
                </a:lnTo>
                <a:lnTo>
                  <a:pt x="628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357">
              <a:defRPr/>
            </a:pPr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8"/>
          <p:cNvSpPr txBox="1"/>
          <p:nvPr/>
        </p:nvSpPr>
        <p:spPr>
          <a:xfrm>
            <a:off x="8756741" y="2223708"/>
            <a:ext cx="11044858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1" defTabSz="914357"/>
            <a:r>
              <a:rPr lang="en-US" sz="4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Arial" panose="020B0604020202020204" pitchFamily="34" charset="0"/>
              </a:rPr>
              <a:t>Our </a:t>
            </a:r>
            <a:r>
              <a:rPr lang="en-US" sz="4800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Arial" panose="020B0604020202020204" pitchFamily="34" charset="0"/>
              </a:rPr>
              <a:t>long-term goal </a:t>
            </a:r>
            <a:r>
              <a:rPr lang="en-US" sz="4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Arial" panose="020B0604020202020204" pitchFamily="34" charset="0"/>
              </a:rPr>
              <a:t>is to find partners passionate about developing technologies to boost progress and social security internationally</a:t>
            </a:r>
            <a:endParaRPr sz="6599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2A320D-4072-48A5-9B9A-9535D3EC33EC}"/>
              </a:ext>
            </a:extLst>
          </p:cNvPr>
          <p:cNvSpPr/>
          <p:nvPr/>
        </p:nvSpPr>
        <p:spPr>
          <a:xfrm>
            <a:off x="13774842" y="6668394"/>
            <a:ext cx="4114511" cy="11914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3" tIns="45717" rIns="91433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7"/>
            <a:r>
              <a:rPr lang="en-US" sz="2800" dirty="0">
                <a:solidFill>
                  <a:prstClr val="white"/>
                </a:solidFill>
                <a:latin typeface="Calibri"/>
              </a:rPr>
              <a:t>Big data analyzing</a:t>
            </a:r>
            <a:endParaRPr lang="ru-RU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133D261-5F19-4FC3-A47A-7D29B5A9BEFB}"/>
              </a:ext>
            </a:extLst>
          </p:cNvPr>
          <p:cNvSpPr/>
          <p:nvPr/>
        </p:nvSpPr>
        <p:spPr>
          <a:xfrm>
            <a:off x="9471692" y="5464389"/>
            <a:ext cx="4114511" cy="10667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3" tIns="45717" rIns="91433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7"/>
            <a:r>
              <a:rPr lang="en-US" sz="2800" dirty="0" err="1" smtClean="0">
                <a:solidFill>
                  <a:prstClr val="white"/>
                </a:solidFill>
                <a:latin typeface="Calibri"/>
              </a:rPr>
              <a:t>STEM|College|UNIVERSITY</a:t>
            </a:r>
            <a:endParaRPr lang="ru-RU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E4D08AE-5167-470B-AA33-30246B584C02}"/>
              </a:ext>
            </a:extLst>
          </p:cNvPr>
          <p:cNvSpPr/>
          <p:nvPr/>
        </p:nvSpPr>
        <p:spPr>
          <a:xfrm>
            <a:off x="11833073" y="8111717"/>
            <a:ext cx="4114511" cy="10667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3" tIns="45717" rIns="91433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7"/>
            <a:r>
              <a:rPr lang="en-US" sz="2800" dirty="0">
                <a:solidFill>
                  <a:prstClr val="white"/>
                </a:solidFill>
                <a:latin typeface="Calibri"/>
              </a:rPr>
              <a:t>Competition organizing</a:t>
            </a:r>
            <a:endParaRPr lang="ru-RU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B8DC70-9EE6-4276-AB3A-F51946A1119C}"/>
              </a:ext>
            </a:extLst>
          </p:cNvPr>
          <p:cNvSpPr/>
          <p:nvPr/>
        </p:nvSpPr>
        <p:spPr>
          <a:xfrm>
            <a:off x="13774842" y="5423884"/>
            <a:ext cx="4114511" cy="10667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3" tIns="45717" rIns="91433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7"/>
            <a:r>
              <a:rPr lang="en-US" sz="2800" dirty="0">
                <a:solidFill>
                  <a:prstClr val="white"/>
                </a:solidFill>
                <a:latin typeface="Calibri"/>
              </a:rPr>
              <a:t>Investments</a:t>
            </a:r>
            <a:endParaRPr lang="ru-RU" sz="28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5C95D76-CECB-43CA-A6E5-B2C1C3BAD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47" t="19694"/>
          <a:stretch/>
        </p:blipFill>
        <p:spPr>
          <a:xfrm>
            <a:off x="5959270" y="6514509"/>
            <a:ext cx="3955373" cy="4540565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133D261-5F19-4FC3-A47A-7D29B5A9BEFB}"/>
              </a:ext>
            </a:extLst>
          </p:cNvPr>
          <p:cNvSpPr/>
          <p:nvPr/>
        </p:nvSpPr>
        <p:spPr>
          <a:xfrm>
            <a:off x="9455394" y="6793124"/>
            <a:ext cx="4114511" cy="10667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3" tIns="45717" rIns="91433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7"/>
            <a:r>
              <a:rPr lang="en-US" sz="2800" dirty="0">
                <a:solidFill>
                  <a:prstClr val="white"/>
                </a:solidFill>
                <a:latin typeface="Calibri"/>
              </a:rPr>
              <a:t>Online educational platform development</a:t>
            </a:r>
            <a:endParaRPr lang="ru-RU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A5F7F15A-4C8B-4773-B6C7-8C2438A9738C}"/>
              </a:ext>
            </a:extLst>
          </p:cNvPr>
          <p:cNvSpPr txBox="1"/>
          <p:nvPr/>
        </p:nvSpPr>
        <p:spPr>
          <a:xfrm>
            <a:off x="1061081" y="2349132"/>
            <a:ext cx="7466969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1" defTabSz="914357"/>
            <a:r>
              <a:rPr lang="en-US" sz="4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Arial" panose="020B0604020202020204" pitchFamily="34" charset="0"/>
              </a:rPr>
              <a:t>Our </a:t>
            </a:r>
            <a:r>
              <a:rPr lang="en-US" sz="4800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Arial" panose="020B0604020202020204" pitchFamily="34" charset="0"/>
              </a:rPr>
              <a:t>immediate aim </a:t>
            </a:r>
            <a:r>
              <a:rPr lang="en-US" sz="4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Arial" panose="020B0604020202020204" pitchFamily="34" charset="0"/>
              </a:rPr>
              <a:t>is to encourage greater audience to create projects </a:t>
            </a:r>
            <a:endParaRPr lang="en-US" sz="48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Arial" panose="020B0604020202020204" pitchFamily="34" charset="0"/>
            </a:endParaRPr>
          </a:p>
          <a:p>
            <a:pPr marL="12699" marR="5081" defTabSz="914357"/>
            <a:endParaRPr lang="en-US" sz="4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Arial" panose="020B0604020202020204" pitchFamily="34" charset="0"/>
            </a:endParaRPr>
          </a:p>
          <a:p>
            <a:pPr marL="12699" marR="5081" defTabSz="914357"/>
            <a:r>
              <a:rPr lang="en-US" sz="4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Arial" panose="020B0604020202020204" pitchFamily="34" charset="0"/>
              </a:rPr>
              <a:t>We will build temperature analyzing drone as a direct response to goals set</a:t>
            </a:r>
            <a:endParaRPr sz="6599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79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9088120"/>
          </a:xfrm>
          <a:custGeom>
            <a:avLst/>
            <a:gdLst/>
            <a:ahLst/>
            <a:cxnLst/>
            <a:rect l="l" t="t" r="r" b="b"/>
            <a:pathLst>
              <a:path w="20104100" h="9088120">
                <a:moveTo>
                  <a:pt x="0" y="9088016"/>
                </a:moveTo>
                <a:lnTo>
                  <a:pt x="20104100" y="9088016"/>
                </a:lnTo>
                <a:lnTo>
                  <a:pt x="20104100" y="0"/>
                </a:lnTo>
                <a:lnTo>
                  <a:pt x="0" y="0"/>
                </a:lnTo>
                <a:lnTo>
                  <a:pt x="0" y="908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30462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088016"/>
            <a:ext cx="20104100" cy="2220595"/>
          </a:xfrm>
          <a:custGeom>
            <a:avLst/>
            <a:gdLst/>
            <a:ahLst/>
            <a:cxnLst/>
            <a:rect l="l" t="t" r="r" b="b"/>
            <a:pathLst>
              <a:path w="20104100" h="2220595">
                <a:moveTo>
                  <a:pt x="0" y="2220539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2220539"/>
                </a:lnTo>
                <a:lnTo>
                  <a:pt x="0" y="2220539"/>
                </a:lnTo>
                <a:close/>
              </a:path>
            </a:pathLst>
          </a:custGeom>
          <a:solidFill>
            <a:srgbClr val="6060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8016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">
            <a:solidFill>
              <a:srgbClr val="FFFC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13001" y="6379285"/>
            <a:ext cx="6155296" cy="396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9584" y="2925141"/>
            <a:ext cx="9884515" cy="7057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1723" y="6658609"/>
            <a:ext cx="2583045" cy="2611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4026" y="2402331"/>
            <a:ext cx="13438438" cy="8408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00869" y="9436100"/>
            <a:ext cx="3575685" cy="112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850" spc="170" dirty="0">
                <a:solidFill>
                  <a:srgbClr val="DECFA7"/>
                </a:solidFill>
                <a:latin typeface="Trebuchet MS"/>
                <a:cs typeface="Trebuchet MS"/>
              </a:rPr>
              <a:t>Clover</a:t>
            </a:r>
            <a:endParaRPr lang="en-US" sz="4850" dirty="0">
              <a:latin typeface="Trebuchet MS"/>
              <a:cs typeface="Trebuchet MS"/>
            </a:endParaRPr>
          </a:p>
          <a:p>
            <a:pPr marL="12700" algn="ctr">
              <a:lnSpc>
                <a:spcPct val="100000"/>
              </a:lnSpc>
            </a:pPr>
            <a:endParaRPr lang="en-US" sz="245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56200" y="9425629"/>
            <a:ext cx="5557520" cy="1419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50" spc="170" dirty="0">
                <a:solidFill>
                  <a:srgbClr val="DECFA7"/>
                </a:solidFill>
                <a:latin typeface="Trebuchet MS"/>
                <a:cs typeface="Trebuchet MS"/>
              </a:rPr>
              <a:t>Pelican</a:t>
            </a:r>
            <a:endParaRPr sz="48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265"/>
              </a:spcBef>
            </a:pPr>
            <a:r>
              <a:rPr sz="2450" spc="55" dirty="0">
                <a:solidFill>
                  <a:srgbClr val="FFFCE8"/>
                </a:solidFill>
                <a:latin typeface="Trebuchet MS"/>
                <a:cs typeface="Trebuchet MS"/>
              </a:rPr>
              <a:t>(monitoring, </a:t>
            </a:r>
            <a:r>
              <a:rPr sz="2450" spc="135" dirty="0">
                <a:solidFill>
                  <a:srgbClr val="FFFCE8"/>
                </a:solidFill>
                <a:latin typeface="Trebuchet MS"/>
                <a:cs typeface="Trebuchet MS"/>
              </a:rPr>
              <a:t>cargo</a:t>
            </a:r>
            <a:r>
              <a:rPr sz="2450" spc="-385" dirty="0">
                <a:solidFill>
                  <a:srgbClr val="FFFCE8"/>
                </a:solidFill>
                <a:latin typeface="Trebuchet MS"/>
                <a:cs typeface="Trebuchet MS"/>
              </a:rPr>
              <a:t> </a:t>
            </a:r>
            <a:r>
              <a:rPr sz="2450" spc="45" dirty="0">
                <a:solidFill>
                  <a:srgbClr val="FFFCE8"/>
                </a:solidFill>
                <a:latin typeface="Trebuchet MS"/>
                <a:cs typeface="Trebuchet MS"/>
              </a:rPr>
              <a:t>delivery)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199826" y="-35349"/>
            <a:ext cx="11177798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5400" u="sng" spc="480" dirty="0">
                <a:solidFill>
                  <a:srgbClr val="FFF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Drone Ecosystem</a:t>
            </a:r>
            <a:r>
              <a:rPr lang="en-US" sz="5400" spc="480" dirty="0">
                <a:solidFill>
                  <a:srgbClr val="FFF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/>
            </a:r>
            <a:br>
              <a:rPr lang="en-US" sz="5400" spc="480" dirty="0">
                <a:solidFill>
                  <a:srgbClr val="FFF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5400" spc="480" dirty="0">
                <a:solidFill>
                  <a:srgbClr val="FFF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Technologies already exist – </a:t>
            </a:r>
            <a:br>
              <a:rPr lang="en-US" sz="5400" spc="480" dirty="0">
                <a:solidFill>
                  <a:srgbClr val="FFF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5400" spc="480" dirty="0">
                <a:solidFill>
                  <a:srgbClr val="FFF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let’s build working ecosystem of day-to-day services together!</a:t>
            </a:r>
            <a:endParaRPr sz="5400" spc="480" dirty="0">
              <a:solidFill>
                <a:srgbClr val="FFFC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56506" y="1026146"/>
            <a:ext cx="2544425" cy="10261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929253" y="9461132"/>
            <a:ext cx="2750820" cy="143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5435" marR="5080" indent="-293370">
              <a:lnSpc>
                <a:spcPts val="5610"/>
              </a:lnSpc>
            </a:pPr>
            <a:r>
              <a:rPr sz="4850" spc="295" dirty="0">
                <a:solidFill>
                  <a:srgbClr val="DECFA7"/>
                </a:solidFill>
                <a:latin typeface="Trebuchet MS"/>
                <a:cs typeface="Trebuchet MS"/>
              </a:rPr>
              <a:t>Charging  </a:t>
            </a:r>
            <a:r>
              <a:rPr sz="4850" spc="254" dirty="0">
                <a:solidFill>
                  <a:srgbClr val="DECFA7"/>
                </a:solidFill>
                <a:latin typeface="Trebuchet MS"/>
                <a:cs typeface="Trebuchet MS"/>
              </a:rPr>
              <a:t>station</a:t>
            </a:r>
            <a:endParaRPr sz="48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117668" y="1280219"/>
            <a:ext cx="87058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3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05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0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965870" y="1522266"/>
            <a:ext cx="3124835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1700" spc="50" dirty="0">
                <a:solidFill>
                  <a:srgbClr val="DECFA7"/>
                </a:solidFill>
                <a:latin typeface="Arial"/>
                <a:cs typeface="Arial"/>
              </a:rPr>
              <a:t>COEX.TECH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002235" y="1375172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45207" y="1371026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9141046-F7A7-4989-8365-41BE14D18B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6" r="15870" b="24347"/>
          <a:stretch/>
        </p:blipFill>
        <p:spPr>
          <a:xfrm>
            <a:off x="755650" y="5618272"/>
            <a:ext cx="4876800" cy="3276260"/>
          </a:xfrm>
          <a:prstGeom prst="rect">
            <a:avLst/>
          </a:prstGeom>
        </p:spPr>
      </p:pic>
      <p:sp>
        <p:nvSpPr>
          <p:cNvPr id="30" name="object 17">
            <a:extLst>
              <a:ext uri="{FF2B5EF4-FFF2-40B4-BE49-F238E27FC236}">
                <a16:creationId xmlns:a16="http://schemas.microsoft.com/office/drawing/2014/main" id="{7743D22A-4C27-411E-B643-86D657C2203C}"/>
              </a:ext>
            </a:extLst>
          </p:cNvPr>
          <p:cNvSpPr txBox="1"/>
          <p:nvPr/>
        </p:nvSpPr>
        <p:spPr>
          <a:xfrm>
            <a:off x="1400869" y="9839405"/>
            <a:ext cx="3575685" cy="112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endParaRPr lang="en-US" sz="4850" spc="170" dirty="0">
              <a:solidFill>
                <a:srgbClr val="DECFA7"/>
              </a:solidFill>
              <a:latin typeface="Trebuchet MS"/>
              <a:cs typeface="Trebuchet MS"/>
            </a:endParaRPr>
          </a:p>
          <a:p>
            <a:pPr marL="12700" algn="ctr">
              <a:lnSpc>
                <a:spcPct val="100000"/>
              </a:lnSpc>
            </a:pPr>
            <a:r>
              <a:rPr lang="en-US" sz="2450" spc="85" dirty="0">
                <a:solidFill>
                  <a:srgbClr val="FFFCE8"/>
                </a:solidFill>
                <a:latin typeface="Trebuchet MS"/>
                <a:cs typeface="Trebuchet MS"/>
              </a:rPr>
              <a:t>(STEAM education)</a:t>
            </a:r>
            <a:endParaRPr lang="en-US" sz="24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550" dirty="0"/>
              <a:t>TERRITORY</a:t>
            </a:r>
            <a:r>
              <a:rPr spc="-275" dirty="0"/>
              <a:t> </a:t>
            </a:r>
            <a:r>
              <a:rPr spc="715" dirty="0"/>
              <a:t>COVERAGE</a:t>
            </a:r>
          </a:p>
          <a:p>
            <a:pPr algn="ctr">
              <a:lnSpc>
                <a:spcPct val="100000"/>
              </a:lnSpc>
              <a:spcBef>
                <a:spcPts val="835"/>
              </a:spcBef>
            </a:pPr>
            <a:r>
              <a:rPr sz="2600" spc="370" dirty="0">
                <a:solidFill>
                  <a:srgbClr val="C4B68C"/>
                </a:solidFill>
              </a:rPr>
              <a:t>OF</a:t>
            </a:r>
            <a:r>
              <a:rPr sz="2600" spc="-90" dirty="0">
                <a:solidFill>
                  <a:srgbClr val="C4B68C"/>
                </a:solidFill>
              </a:rPr>
              <a:t> </a:t>
            </a:r>
            <a:r>
              <a:rPr sz="2600" spc="340" dirty="0">
                <a:solidFill>
                  <a:srgbClr val="C4B68C"/>
                </a:solidFill>
              </a:rPr>
              <a:t>ANY</a:t>
            </a:r>
            <a:r>
              <a:rPr sz="2600" spc="-90" dirty="0">
                <a:solidFill>
                  <a:srgbClr val="C4B68C"/>
                </a:solidFill>
              </a:rPr>
              <a:t> </a:t>
            </a:r>
            <a:r>
              <a:rPr sz="2600" spc="390" dirty="0">
                <a:solidFill>
                  <a:srgbClr val="C4B68C"/>
                </a:solidFill>
              </a:rPr>
              <a:t>AREA</a:t>
            </a:r>
            <a:r>
              <a:rPr sz="2600" spc="-90" dirty="0">
                <a:solidFill>
                  <a:srgbClr val="C4B68C"/>
                </a:solidFill>
              </a:rPr>
              <a:t> </a:t>
            </a:r>
            <a:r>
              <a:rPr sz="2600" spc="235" dirty="0">
                <a:solidFill>
                  <a:srgbClr val="C4B68C"/>
                </a:solidFill>
              </a:rPr>
              <a:t>WITH</a:t>
            </a:r>
            <a:r>
              <a:rPr sz="2600" spc="-90" dirty="0">
                <a:solidFill>
                  <a:srgbClr val="C4B68C"/>
                </a:solidFill>
              </a:rPr>
              <a:t> </a:t>
            </a:r>
            <a:r>
              <a:rPr sz="2600" spc="290" dirty="0">
                <a:solidFill>
                  <a:srgbClr val="C4B68C"/>
                </a:solidFill>
              </a:rPr>
              <a:t>CHARGIN</a:t>
            </a:r>
            <a:r>
              <a:rPr sz="2600" spc="-90" dirty="0">
                <a:solidFill>
                  <a:srgbClr val="C4B68C"/>
                </a:solidFill>
              </a:rPr>
              <a:t> </a:t>
            </a:r>
            <a:r>
              <a:rPr sz="2600" spc="190" dirty="0">
                <a:solidFill>
                  <a:srgbClr val="C4B68C"/>
                </a:solidFill>
              </a:rPr>
              <a:t>STATION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1495107" y="5927606"/>
            <a:ext cx="276860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175" baseline="19157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3308" y="5497214"/>
            <a:ext cx="3182620" cy="0"/>
          </a:xfrm>
          <a:custGeom>
            <a:avLst/>
            <a:gdLst/>
            <a:ahLst/>
            <a:cxnLst/>
            <a:rect l="l" t="t" r="r" b="b"/>
            <a:pathLst>
              <a:path w="3182620">
                <a:moveTo>
                  <a:pt x="0" y="0"/>
                </a:moveTo>
                <a:lnTo>
                  <a:pt x="3182458" y="0"/>
                </a:lnTo>
              </a:path>
            </a:pathLst>
          </a:custGeom>
          <a:ln w="10470">
            <a:solidFill>
              <a:srgbClr val="DECF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3308" y="7144630"/>
            <a:ext cx="3182620" cy="0"/>
          </a:xfrm>
          <a:custGeom>
            <a:avLst/>
            <a:gdLst/>
            <a:ahLst/>
            <a:cxnLst/>
            <a:rect l="l" t="t" r="r" b="b"/>
            <a:pathLst>
              <a:path w="3182620">
                <a:moveTo>
                  <a:pt x="0" y="0"/>
                </a:moveTo>
                <a:lnTo>
                  <a:pt x="3182458" y="0"/>
                </a:lnTo>
              </a:path>
            </a:pathLst>
          </a:custGeom>
          <a:ln w="10470">
            <a:solidFill>
              <a:srgbClr val="DECF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1533" y="5497214"/>
            <a:ext cx="3884929" cy="0"/>
          </a:xfrm>
          <a:custGeom>
            <a:avLst/>
            <a:gdLst/>
            <a:ahLst/>
            <a:cxnLst/>
            <a:rect l="l" t="t" r="r" b="b"/>
            <a:pathLst>
              <a:path w="3884930">
                <a:moveTo>
                  <a:pt x="0" y="0"/>
                </a:moveTo>
                <a:lnTo>
                  <a:pt x="3884824" y="0"/>
                </a:lnTo>
              </a:path>
            </a:pathLst>
          </a:custGeom>
          <a:ln w="10470">
            <a:solidFill>
              <a:srgbClr val="DECF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81533" y="7144630"/>
            <a:ext cx="3884929" cy="0"/>
          </a:xfrm>
          <a:custGeom>
            <a:avLst/>
            <a:gdLst/>
            <a:ahLst/>
            <a:cxnLst/>
            <a:rect l="l" t="t" r="r" b="b"/>
            <a:pathLst>
              <a:path w="3884930">
                <a:moveTo>
                  <a:pt x="0" y="0"/>
                </a:moveTo>
                <a:lnTo>
                  <a:pt x="3884824" y="0"/>
                </a:lnTo>
              </a:path>
            </a:pathLst>
          </a:custGeom>
          <a:ln w="10470">
            <a:solidFill>
              <a:srgbClr val="DECF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6506" y="1026146"/>
            <a:ext cx="2544425" cy="1026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117668" y="1280219"/>
            <a:ext cx="87058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3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05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0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65870" y="1522266"/>
            <a:ext cx="312483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65" dirty="0">
                <a:solidFill>
                  <a:srgbClr val="DECFA7"/>
                </a:solidFill>
                <a:latin typeface="Arial"/>
                <a:cs typeface="Arial"/>
              </a:rPr>
              <a:t>T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5" dirty="0">
                <a:solidFill>
                  <a:srgbClr val="DECFA7"/>
                </a:solidFill>
                <a:latin typeface="Arial"/>
                <a:cs typeface="Arial"/>
              </a:rPr>
              <a:t>X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204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DECFA7"/>
                </a:solidFill>
                <a:latin typeface="Arial"/>
                <a:cs typeface="Arial"/>
              </a:rPr>
              <a:t>.</a:t>
            </a:r>
            <a:r>
              <a:rPr sz="1700" spc="-305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50" dirty="0">
                <a:solidFill>
                  <a:srgbClr val="DECFA7"/>
                </a:solidFill>
                <a:latin typeface="Arial"/>
                <a:cs typeface="Arial"/>
              </a:rPr>
              <a:t>M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002235" y="1375172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45207" y="1371026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2680703"/>
            <a:ext cx="11482070" cy="2831465"/>
          </a:xfrm>
          <a:custGeom>
            <a:avLst/>
            <a:gdLst/>
            <a:ahLst/>
            <a:cxnLst/>
            <a:rect l="l" t="t" r="r" b="b"/>
            <a:pathLst>
              <a:path w="11482070" h="2831465">
                <a:moveTo>
                  <a:pt x="0" y="2831034"/>
                </a:moveTo>
                <a:lnTo>
                  <a:pt x="11481640" y="2831034"/>
                </a:lnTo>
                <a:lnTo>
                  <a:pt x="11481640" y="0"/>
                </a:lnTo>
                <a:lnTo>
                  <a:pt x="0" y="0"/>
                </a:lnTo>
                <a:lnTo>
                  <a:pt x="0" y="2831034"/>
                </a:lnTo>
                <a:close/>
              </a:path>
            </a:pathLst>
          </a:custGeom>
          <a:solidFill>
            <a:srgbClr val="C4B68C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81640" y="2682033"/>
            <a:ext cx="8622665" cy="0"/>
          </a:xfrm>
          <a:custGeom>
            <a:avLst/>
            <a:gdLst/>
            <a:ahLst/>
            <a:cxnLst/>
            <a:rect l="l" t="t" r="r" b="b"/>
            <a:pathLst>
              <a:path w="8622665">
                <a:moveTo>
                  <a:pt x="0" y="0"/>
                </a:moveTo>
                <a:lnTo>
                  <a:pt x="8622459" y="0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81640" y="2682033"/>
            <a:ext cx="0" cy="8627110"/>
          </a:xfrm>
          <a:custGeom>
            <a:avLst/>
            <a:gdLst/>
            <a:ahLst/>
            <a:cxnLst/>
            <a:rect l="l" t="t" r="r" b="b"/>
            <a:pathLst>
              <a:path h="8627110">
                <a:moveTo>
                  <a:pt x="0" y="8626522"/>
                </a:moveTo>
                <a:lnTo>
                  <a:pt x="0" y="0"/>
                </a:lnTo>
              </a:path>
            </a:pathLst>
          </a:custGeom>
          <a:ln w="10470">
            <a:solidFill>
              <a:srgbClr val="C4B6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90276" y="902187"/>
            <a:ext cx="9330690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86105">
              <a:lnSpc>
                <a:spcPts val="6270"/>
              </a:lnSpc>
            </a:pPr>
            <a:r>
              <a:rPr lang="en-US" spc="635" dirty="0"/>
              <a:t>Aerial survey</a:t>
            </a:r>
            <a:endParaRPr spc="640" dirty="0"/>
          </a:p>
        </p:txBody>
      </p:sp>
      <p:sp>
        <p:nvSpPr>
          <p:cNvPr id="11" name="object 11"/>
          <p:cNvSpPr/>
          <p:nvPr/>
        </p:nvSpPr>
        <p:spPr>
          <a:xfrm>
            <a:off x="1256506" y="1026146"/>
            <a:ext cx="2544425" cy="1026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90276" y="6409816"/>
            <a:ext cx="5088850" cy="2858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55018" y="6257987"/>
            <a:ext cx="5308738" cy="316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117668" y="1280219"/>
            <a:ext cx="87058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3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05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0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965870" y="1522266"/>
            <a:ext cx="312483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65" dirty="0">
                <a:solidFill>
                  <a:srgbClr val="DECFA7"/>
                </a:solidFill>
                <a:latin typeface="Arial"/>
                <a:cs typeface="Arial"/>
              </a:rPr>
              <a:t>T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5" dirty="0">
                <a:solidFill>
                  <a:srgbClr val="DECFA7"/>
                </a:solidFill>
                <a:latin typeface="Arial"/>
                <a:cs typeface="Arial"/>
              </a:rPr>
              <a:t>X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DECFA7"/>
                </a:solidFill>
                <a:latin typeface="Arial"/>
                <a:cs typeface="Arial"/>
              </a:rPr>
              <a:t>P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DECFA7"/>
                </a:solidFill>
                <a:latin typeface="Arial"/>
                <a:cs typeface="Arial"/>
              </a:rPr>
              <a:t>R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DECFA7"/>
                </a:solidFill>
                <a:latin typeface="Arial"/>
                <a:cs typeface="Arial"/>
              </a:rPr>
              <a:t>E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DECFA7"/>
                </a:solidFill>
                <a:latin typeface="Arial"/>
                <a:cs typeface="Arial"/>
              </a:rPr>
              <a:t>S</a:t>
            </a:r>
            <a:r>
              <a:rPr sz="1700" spc="-204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DECFA7"/>
                </a:solidFill>
                <a:latin typeface="Arial"/>
                <a:cs typeface="Arial"/>
              </a:rPr>
              <a:t>.</a:t>
            </a:r>
            <a:r>
              <a:rPr sz="1700" spc="-305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180" dirty="0">
                <a:solidFill>
                  <a:srgbClr val="DECFA7"/>
                </a:solidFill>
                <a:latin typeface="Arial"/>
                <a:cs typeface="Arial"/>
              </a:rPr>
              <a:t>CO</a:t>
            </a:r>
            <a:r>
              <a:rPr sz="1700" spc="-190" dirty="0">
                <a:solidFill>
                  <a:srgbClr val="DECFA7"/>
                </a:solidFill>
                <a:latin typeface="Arial"/>
                <a:cs typeface="Arial"/>
              </a:rPr>
              <a:t> </a:t>
            </a:r>
            <a:r>
              <a:rPr sz="1700" spc="50" dirty="0">
                <a:solidFill>
                  <a:srgbClr val="DECFA7"/>
                </a:solidFill>
                <a:latin typeface="Arial"/>
                <a:cs typeface="Arial"/>
              </a:rPr>
              <a:t>M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002235" y="1375172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145207" y="1371026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066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60450" y="4096435"/>
            <a:ext cx="3230880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00"/>
              </a:lnSpc>
            </a:pPr>
            <a:r>
              <a:rPr sz="3100" spc="140" dirty="0">
                <a:solidFill>
                  <a:srgbClr val="FCF9E6"/>
                </a:solidFill>
                <a:latin typeface="Trebuchet MS"/>
                <a:cs typeface="Trebuchet MS"/>
              </a:rPr>
              <a:t>Thermal</a:t>
            </a:r>
            <a:r>
              <a:rPr sz="3100" spc="-210" dirty="0">
                <a:solidFill>
                  <a:srgbClr val="FCF9E6"/>
                </a:solidFill>
                <a:latin typeface="Trebuchet MS"/>
                <a:cs typeface="Trebuchet MS"/>
              </a:rPr>
              <a:t> </a:t>
            </a:r>
            <a:r>
              <a:rPr sz="3100" spc="75" dirty="0">
                <a:solidFill>
                  <a:srgbClr val="FCF9E6"/>
                </a:solidFill>
                <a:latin typeface="Trebuchet MS"/>
                <a:cs typeface="Trebuchet MS"/>
              </a:rPr>
              <a:t>camer</a:t>
            </a:r>
            <a:r>
              <a:rPr lang="en-US" sz="3100" spc="75" dirty="0">
                <a:solidFill>
                  <a:srgbClr val="FCF9E6"/>
                </a:solidFill>
                <a:latin typeface="Trebuchet MS"/>
                <a:cs typeface="Trebuchet MS"/>
              </a:rPr>
              <a:t>a</a:t>
            </a:r>
            <a:r>
              <a:rPr sz="3100" spc="75" dirty="0">
                <a:solidFill>
                  <a:srgbClr val="FCF9E6"/>
                </a:solidFill>
                <a:latin typeface="Trebuchet MS"/>
                <a:cs typeface="Trebuchet MS"/>
              </a:rPr>
              <a:t>  </a:t>
            </a:r>
            <a:r>
              <a:rPr sz="3100" spc="180" dirty="0">
                <a:solidFill>
                  <a:srgbClr val="FCF9E6"/>
                </a:solidFill>
                <a:latin typeface="Trebuchet MS"/>
                <a:cs typeface="Trebuchet MS"/>
              </a:rPr>
              <a:t>Monitoring</a:t>
            </a:r>
            <a:endParaRPr sz="3100" dirty="0">
              <a:latin typeface="Trebuchet MS"/>
              <a:cs typeface="Trebuchet MS"/>
            </a:endParaRPr>
          </a:p>
        </p:txBody>
      </p:sp>
      <p:pic>
        <p:nvPicPr>
          <p:cNvPr id="1026" name="Picture 2" descr="Картинки по запросу &quot;human thermal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060" y="2655434"/>
            <a:ext cx="6485182" cy="86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18"/>
          <p:cNvSpPr txBox="1"/>
          <p:nvPr/>
        </p:nvSpPr>
        <p:spPr>
          <a:xfrm>
            <a:off x="210425" y="7286114"/>
            <a:ext cx="6512459" cy="211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00"/>
              </a:lnSpc>
            </a:pPr>
            <a:r>
              <a:rPr lang="en-US" sz="3100" spc="140" dirty="0">
                <a:solidFill>
                  <a:srgbClr val="FCF9E6"/>
                </a:solidFill>
                <a:latin typeface="Trebuchet MS"/>
                <a:cs typeface="Trebuchet MS"/>
              </a:rPr>
              <a:t>Drones allow to quickly cover large distances, providing equipment where needed and fast data transfer over 5G networks</a:t>
            </a:r>
            <a:endParaRPr sz="3100" dirty="0">
              <a:latin typeface="Trebuchet MS"/>
              <a:cs typeface="Trebuchet MS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4733913" y="1156178"/>
            <a:ext cx="8956206" cy="56036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FD0A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</TotalTime>
  <Words>838</Words>
  <Application>Microsoft Office PowerPoint</Application>
  <PresentationFormat>Произвольный</PresentationFormat>
  <Paragraphs>144</Paragraphs>
  <Slides>27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8" baseType="lpstr">
      <vt:lpstr>宋体</vt:lpstr>
      <vt:lpstr>Arial</vt:lpstr>
      <vt:lpstr>Calibri</vt:lpstr>
      <vt:lpstr>Lucida Sans Unicode</vt:lpstr>
      <vt:lpstr>Tahoma</vt:lpstr>
      <vt:lpstr>Times New Roman</vt:lpstr>
      <vt:lpstr>Trebuchet MS</vt:lpstr>
      <vt:lpstr>Verdana</vt:lpstr>
      <vt:lpstr>Office Theme</vt:lpstr>
      <vt:lpstr>1_Office Theme</vt:lpstr>
      <vt:lpstr>2_Office Theme</vt:lpstr>
      <vt:lpstr>VIRUS</vt:lpstr>
      <vt:lpstr>Who we are</vt:lpstr>
      <vt:lpstr>OUR ADVANTAGES</vt:lpstr>
      <vt:lpstr>OUR PARTNERS</vt:lpstr>
      <vt:lpstr>INTEGRATED CONSECUTIVE ANSWER TO CHALLENGES  CAUSED BY EPIDEMICS  USING DRONES for:</vt:lpstr>
      <vt:lpstr>MOTIVATION FOR PARTICIPATION IN HACKATHON</vt:lpstr>
      <vt:lpstr>Drone Ecosystem Technologies already exist –  let’s build working ecosystem of day-to-day services together!</vt:lpstr>
      <vt:lpstr>TERRITORY COVERAGE OF ANY AREA WITH CHARGIN STATION</vt:lpstr>
      <vt:lpstr>Aerial survey</vt:lpstr>
      <vt:lpstr>GROUND STATION AND CONTROLS</vt:lpstr>
      <vt:lpstr>INFORMING FUNCTION</vt:lpstr>
      <vt:lpstr>SEARCH AND RESCUE</vt:lpstr>
      <vt:lpstr>CALLING MEDICAL TEAM</vt:lpstr>
      <vt:lpstr>FURTHER CARE FOR PATIENTS/QUARANTINED</vt:lpstr>
      <vt:lpstr>Cargo &amp; Food delivery </vt:lpstr>
      <vt:lpstr>APPLICATION</vt:lpstr>
      <vt:lpstr>IMPLEMENTATION  REQUIREMENTS:</vt:lpstr>
      <vt:lpstr>Презентация PowerPoint</vt:lpstr>
      <vt:lpstr>Презентация PowerPoint</vt:lpstr>
      <vt:lpstr>Презентация PowerPoint</vt:lpstr>
      <vt:lpstr>Презентация PowerPoint</vt:lpstr>
      <vt:lpstr>AGE CATEGORIES AND  COMPETITIONS</vt:lpstr>
      <vt:lpstr>Презентация PowerPoint</vt:lpstr>
      <vt:lpstr>Презентация PowerPoint</vt:lpstr>
      <vt:lpstr>Презентация PowerPoint</vt:lpstr>
      <vt:lpstr>Презентация PowerPoint</vt:lpstr>
      <vt:lpstr>VISION OF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</dc:creator>
  <cp:lastModifiedBy>Пользователь Windows</cp:lastModifiedBy>
  <cp:revision>51</cp:revision>
  <dcterms:created xsi:type="dcterms:W3CDTF">2020-03-06T22:46:15Z</dcterms:created>
  <dcterms:modified xsi:type="dcterms:W3CDTF">2020-03-07T10:58:23Z</dcterms:modified>
</cp:coreProperties>
</file>